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8"/>
  </p:notesMasterIdLst>
  <p:sldIdLst>
    <p:sldId id="256" r:id="rId2"/>
    <p:sldId id="411" r:id="rId3"/>
    <p:sldId id="259" r:id="rId4"/>
    <p:sldId id="260" r:id="rId5"/>
    <p:sldId id="262" r:id="rId6"/>
    <p:sldId id="266" r:id="rId7"/>
    <p:sldId id="417" r:id="rId8"/>
    <p:sldId id="416" r:id="rId9"/>
    <p:sldId id="418" r:id="rId10"/>
    <p:sldId id="271" r:id="rId11"/>
    <p:sldId id="408" r:id="rId12"/>
    <p:sldId id="295" r:id="rId13"/>
    <p:sldId id="409" r:id="rId14"/>
    <p:sldId id="299" r:id="rId15"/>
    <p:sldId id="398" r:id="rId16"/>
    <p:sldId id="410" r:id="rId17"/>
    <p:sldId id="399" r:id="rId18"/>
    <p:sldId id="383" r:id="rId19"/>
    <p:sldId id="384" r:id="rId20"/>
    <p:sldId id="419" r:id="rId21"/>
    <p:sldId id="306" r:id="rId22"/>
    <p:sldId id="284" r:id="rId23"/>
    <p:sldId id="285" r:id="rId24"/>
    <p:sldId id="420" r:id="rId25"/>
    <p:sldId id="387" r:id="rId26"/>
    <p:sldId id="421" r:id="rId27"/>
    <p:sldId id="392" r:id="rId28"/>
    <p:sldId id="391" r:id="rId29"/>
    <p:sldId id="394" r:id="rId30"/>
    <p:sldId id="393" r:id="rId31"/>
    <p:sldId id="403" r:id="rId32"/>
    <p:sldId id="401" r:id="rId33"/>
    <p:sldId id="400" r:id="rId34"/>
    <p:sldId id="279" r:id="rId35"/>
    <p:sldId id="290" r:id="rId36"/>
    <p:sldId id="281" r:id="rId37"/>
  </p:sldIdLst>
  <p:sldSz cx="9144000" cy="5143500" type="screen16x9"/>
  <p:notesSz cx="6858000" cy="9144000"/>
  <p:embeddedFontLst>
    <p:embeddedFont>
      <p:font typeface="Helvetica Neue Light" panose="02000403000000020004" pitchFamily="2" charset="0"/>
      <p:regular r:id="rId39"/>
      <p:bold r:id="rId40"/>
      <p:italic r:id="rId41"/>
      <p:boldItalic r:id="rId42"/>
    </p:embeddedFont>
    <p:embeddedFont>
      <p:font typeface="Montserrat" pitchFamily="2" charset="77"/>
      <p:regular r:id="rId43"/>
      <p:bold r:id="rId44"/>
      <p:italic r:id="rId45"/>
      <p:boldItalic r:id="rId46"/>
    </p:embeddedFont>
    <p:embeddedFont>
      <p:font typeface="Montserrat Medium" panose="020F0502020204030204" pitchFamily="34" charset="0"/>
      <p:regular r:id="rId47"/>
      <p:bold r:id="rId48"/>
      <p:italic r:id="rId49"/>
      <p:boldItalic r:id="rId50"/>
    </p:embeddedFont>
    <p:embeddedFont>
      <p:font typeface="Rokkitt ExtraBold" pitchFamily="2" charset="77"/>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D09EC-D272-434E-8B29-AFC74AB01D2B}" v="90" dt="2024-08-10T11:01:41.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7" autoAdjust="0"/>
    <p:restoredTop sz="86629" autoAdjust="0"/>
  </p:normalViewPr>
  <p:slideViewPr>
    <p:cSldViewPr snapToGrid="0">
      <p:cViewPr varScale="1">
        <p:scale>
          <a:sx n="121" d="100"/>
          <a:sy n="121" d="100"/>
        </p:scale>
        <p:origin x="1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J Mock" userId="c6b94264b4835e68" providerId="LiveId" clId="{2CB52D16-31CC-4FB6-A048-B13DF886CFA5}"/>
    <pc:docChg chg="custSel delSld modSld">
      <pc:chgData name="YJ Mock" userId="c6b94264b4835e68" providerId="LiveId" clId="{2CB52D16-31CC-4FB6-A048-B13DF886CFA5}" dt="2024-07-30T04:31:34.137" v="298" actId="20577"/>
      <pc:docMkLst>
        <pc:docMk/>
      </pc:docMkLst>
      <pc:sldChg chg="modSp mod">
        <pc:chgData name="YJ Mock" userId="c6b94264b4835e68" providerId="LiveId" clId="{2CB52D16-31CC-4FB6-A048-B13DF886CFA5}" dt="2024-07-30T04:15:47.088" v="13" actId="20577"/>
        <pc:sldMkLst>
          <pc:docMk/>
          <pc:sldMk cId="0" sldId="257"/>
        </pc:sldMkLst>
        <pc:spChg chg="mod">
          <ac:chgData name="YJ Mock" userId="c6b94264b4835e68" providerId="LiveId" clId="{2CB52D16-31CC-4FB6-A048-B13DF886CFA5}" dt="2024-07-30T04:15:47.088" v="13" actId="20577"/>
          <ac:spMkLst>
            <pc:docMk/>
            <pc:sldMk cId="0" sldId="257"/>
            <ac:spMk id="745" creationId="{00000000-0000-0000-0000-000000000000}"/>
          </ac:spMkLst>
        </pc:spChg>
      </pc:sldChg>
      <pc:sldChg chg="modNotesTx">
        <pc:chgData name="YJ Mock" userId="c6b94264b4835e68" providerId="LiveId" clId="{2CB52D16-31CC-4FB6-A048-B13DF886CFA5}" dt="2024-07-30T04:18:50.048" v="40" actId="20577"/>
        <pc:sldMkLst>
          <pc:docMk/>
          <pc:sldMk cId="0" sldId="262"/>
        </pc:sldMkLst>
      </pc:sldChg>
      <pc:sldChg chg="del">
        <pc:chgData name="YJ Mock" userId="c6b94264b4835e68" providerId="LiveId" clId="{2CB52D16-31CC-4FB6-A048-B13DF886CFA5}" dt="2024-07-30T04:22:04.338" v="41" actId="47"/>
        <pc:sldMkLst>
          <pc:docMk/>
          <pc:sldMk cId="0" sldId="267"/>
        </pc:sldMkLst>
      </pc:sldChg>
      <pc:sldChg chg="modNotesTx">
        <pc:chgData name="YJ Mock" userId="c6b94264b4835e68" providerId="LiveId" clId="{2CB52D16-31CC-4FB6-A048-B13DF886CFA5}" dt="2024-07-30T04:31:34.137" v="298" actId="20577"/>
        <pc:sldMkLst>
          <pc:docMk/>
          <pc:sldMk cId="0" sldId="271"/>
        </pc:sldMkLst>
      </pc:sldChg>
      <pc:sldChg chg="addSp delSp modSp mod">
        <pc:chgData name="YJ Mock" userId="c6b94264b4835e68" providerId="LiveId" clId="{2CB52D16-31CC-4FB6-A048-B13DF886CFA5}" dt="2024-07-30T04:29:26.809" v="282" actId="1076"/>
        <pc:sldMkLst>
          <pc:docMk/>
          <pc:sldMk cId="1131121764" sldId="332"/>
        </pc:sldMkLst>
        <pc:spChg chg="mod">
          <ac:chgData name="YJ Mock" userId="c6b94264b4835e68" providerId="LiveId" clId="{2CB52D16-31CC-4FB6-A048-B13DF886CFA5}" dt="2024-07-30T04:29:04.111" v="280" actId="1076"/>
          <ac:spMkLst>
            <pc:docMk/>
            <pc:sldMk cId="1131121764" sldId="332"/>
            <ac:spMk id="2" creationId="{B0883E04-E00B-48D5-0E9C-756BB56E96D1}"/>
          </ac:spMkLst>
        </pc:spChg>
        <pc:spChg chg="add mod">
          <ac:chgData name="YJ Mock" userId="c6b94264b4835e68" providerId="LiveId" clId="{2CB52D16-31CC-4FB6-A048-B13DF886CFA5}" dt="2024-07-30T04:29:04.111" v="280" actId="1076"/>
          <ac:spMkLst>
            <pc:docMk/>
            <pc:sldMk cId="1131121764" sldId="332"/>
            <ac:spMk id="3" creationId="{B0883E04-E00B-48D5-0E9C-756BB56E96D1}"/>
          </ac:spMkLst>
        </pc:spChg>
        <pc:spChg chg="del">
          <ac:chgData name="YJ Mock" userId="c6b94264b4835e68" providerId="LiveId" clId="{2CB52D16-31CC-4FB6-A048-B13DF886CFA5}" dt="2024-07-30T04:23:03.199" v="43" actId="478"/>
          <ac:spMkLst>
            <pc:docMk/>
            <pc:sldMk cId="1131121764" sldId="332"/>
            <ac:spMk id="5" creationId="{6FAF1811-AD05-2AB0-CF39-B9B8C4F9F9AF}"/>
          </ac:spMkLst>
        </pc:spChg>
        <pc:picChg chg="add mod">
          <ac:chgData name="YJ Mock" userId="c6b94264b4835e68" providerId="LiveId" clId="{2CB52D16-31CC-4FB6-A048-B13DF886CFA5}" dt="2024-07-30T04:29:26.809" v="282" actId="1076"/>
          <ac:picMkLst>
            <pc:docMk/>
            <pc:sldMk cId="1131121764" sldId="332"/>
            <ac:picMk id="4" creationId="{8C647192-7337-2A7F-28BF-E49D197D6D65}"/>
          </ac:picMkLst>
        </pc:picChg>
        <pc:picChg chg="add del">
          <ac:chgData name="YJ Mock" userId="c6b94264b4835e68" providerId="LiveId" clId="{2CB52D16-31CC-4FB6-A048-B13DF886CFA5}" dt="2024-07-30T04:23:12.259" v="50" actId="478"/>
          <ac:picMkLst>
            <pc:docMk/>
            <pc:sldMk cId="1131121764" sldId="332"/>
            <ac:picMk id="1026" creationId="{96D66E9B-391E-68D9-2F21-7DCD8D1B6D5B}"/>
          </ac:picMkLst>
        </pc:picChg>
        <pc:picChg chg="mod">
          <ac:chgData name="YJ Mock" userId="c6b94264b4835e68" providerId="LiveId" clId="{2CB52D16-31CC-4FB6-A048-B13DF886CFA5}" dt="2024-07-30T04:29:04.111" v="280" actId="1076"/>
          <ac:picMkLst>
            <pc:docMk/>
            <pc:sldMk cId="1131121764" sldId="332"/>
            <ac:picMk id="1028" creationId="{9103D7A9-DCBD-CD70-2F04-7A893428B3C7}"/>
          </ac:picMkLst>
        </pc:picChg>
      </pc:sldChg>
      <pc:sldChg chg="delSp del mod">
        <pc:chgData name="YJ Mock" userId="c6b94264b4835e68" providerId="LiveId" clId="{2CB52D16-31CC-4FB6-A048-B13DF886CFA5}" dt="2024-07-30T04:24:46.254" v="77" actId="47"/>
        <pc:sldMkLst>
          <pc:docMk/>
          <pc:sldMk cId="1433768222" sldId="371"/>
        </pc:sldMkLst>
        <pc:spChg chg="del">
          <ac:chgData name="YJ Mock" userId="c6b94264b4835e68" providerId="LiveId" clId="{2CB52D16-31CC-4FB6-A048-B13DF886CFA5}" dt="2024-07-30T04:24:04.264" v="60" actId="21"/>
          <ac:spMkLst>
            <pc:docMk/>
            <pc:sldMk cId="1433768222" sldId="371"/>
            <ac:spMk id="2" creationId="{B0883E04-E00B-48D5-0E9C-756BB56E96D1}"/>
          </ac:spMkLst>
        </pc:spChg>
        <pc:picChg chg="del">
          <ac:chgData name="YJ Mock" userId="c6b94264b4835e68" providerId="LiveId" clId="{2CB52D16-31CC-4FB6-A048-B13DF886CFA5}" dt="2024-07-30T04:23:43.359" v="55" actId="21"/>
          <ac:picMkLst>
            <pc:docMk/>
            <pc:sldMk cId="1433768222" sldId="371"/>
            <ac:picMk id="4" creationId="{8C647192-7337-2A7F-28BF-E49D197D6D65}"/>
          </ac:picMkLst>
        </pc:picChg>
      </pc:sldChg>
      <pc:sldChg chg="del">
        <pc:chgData name="YJ Mock" userId="c6b94264b4835e68" providerId="LiveId" clId="{2CB52D16-31CC-4FB6-A048-B13DF886CFA5}" dt="2024-07-30T04:22:05.805" v="42" actId="47"/>
        <pc:sldMkLst>
          <pc:docMk/>
          <pc:sldMk cId="4196922514" sldId="386"/>
        </pc:sldMkLst>
      </pc:sldChg>
    </pc:docChg>
  </pc:docChgLst>
  <pc:docChgLst>
    <pc:chgData name="YJ Mock" userId="c6b94264b4835e68" providerId="LiveId" clId="{D1717C3C-3D71-4F6F-BA02-0FA9E686FACC}"/>
    <pc:docChg chg="undo custSel modSld sldOrd">
      <pc:chgData name="YJ Mock" userId="c6b94264b4835e68" providerId="LiveId" clId="{D1717C3C-3D71-4F6F-BA02-0FA9E686FACC}" dt="2024-07-29T04:59:56.416" v="817" actId="1076"/>
      <pc:docMkLst>
        <pc:docMk/>
      </pc:docMkLst>
      <pc:sldChg chg="modSp mod">
        <pc:chgData name="YJ Mock" userId="c6b94264b4835e68" providerId="LiveId" clId="{D1717C3C-3D71-4F6F-BA02-0FA9E686FACC}" dt="2024-07-29T04:59:56.416" v="817" actId="1076"/>
        <pc:sldMkLst>
          <pc:docMk/>
          <pc:sldMk cId="0" sldId="266"/>
        </pc:sldMkLst>
        <pc:picChg chg="mod modCrop">
          <ac:chgData name="YJ Mock" userId="c6b94264b4835e68" providerId="LiveId" clId="{D1717C3C-3D71-4F6F-BA02-0FA9E686FACC}" dt="2024-07-29T04:59:56.416" v="817" actId="1076"/>
          <ac:picMkLst>
            <pc:docMk/>
            <pc:sldMk cId="0" sldId="266"/>
            <ac:picMk id="3" creationId="{F92D378B-5855-6E64-1D18-35C975CA54A2}"/>
          </ac:picMkLst>
        </pc:picChg>
      </pc:sldChg>
      <pc:sldChg chg="addSp delSp modSp mod delAnim modAnim modNotesTx">
        <pc:chgData name="YJ Mock" userId="c6b94264b4835e68" providerId="LiveId" clId="{D1717C3C-3D71-4F6F-BA02-0FA9E686FACC}" dt="2024-07-28T10:38:44.951" v="804" actId="20577"/>
        <pc:sldMkLst>
          <pc:docMk/>
          <pc:sldMk cId="2016482853" sldId="393"/>
        </pc:sldMkLst>
        <pc:spChg chg="del">
          <ac:chgData name="YJ Mock" userId="c6b94264b4835e68" providerId="LiveId" clId="{D1717C3C-3D71-4F6F-BA02-0FA9E686FACC}" dt="2024-07-28T10:31:16.106" v="58" actId="478"/>
          <ac:spMkLst>
            <pc:docMk/>
            <pc:sldMk cId="2016482853" sldId="393"/>
            <ac:spMk id="3" creationId="{B94701B5-1C95-8313-F471-B7677D4315BD}"/>
          </ac:spMkLst>
        </pc:spChg>
        <pc:spChg chg="del">
          <ac:chgData name="YJ Mock" userId="c6b94264b4835e68" providerId="LiveId" clId="{D1717C3C-3D71-4F6F-BA02-0FA9E686FACC}" dt="2024-07-28T10:31:14.879" v="57" actId="478"/>
          <ac:spMkLst>
            <pc:docMk/>
            <pc:sldMk cId="2016482853" sldId="393"/>
            <ac:spMk id="5" creationId="{3A644BA3-D114-551F-8626-55C242B12EE4}"/>
          </ac:spMkLst>
        </pc:spChg>
        <pc:spChg chg="mod">
          <ac:chgData name="YJ Mock" userId="c6b94264b4835e68" providerId="LiveId" clId="{D1717C3C-3D71-4F6F-BA02-0FA9E686FACC}" dt="2024-07-28T10:36:43.594" v="418" actId="20577"/>
          <ac:spMkLst>
            <pc:docMk/>
            <pc:sldMk cId="2016482853" sldId="393"/>
            <ac:spMk id="8" creationId="{4A87C807-7FCD-B15B-DC62-8320DFE1736A}"/>
          </ac:spMkLst>
        </pc:spChg>
        <pc:spChg chg="add mod">
          <ac:chgData name="YJ Mock" userId="c6b94264b4835e68" providerId="LiveId" clId="{D1717C3C-3D71-4F6F-BA02-0FA9E686FACC}" dt="2024-07-28T10:35:17.669" v="174" actId="1037"/>
          <ac:spMkLst>
            <pc:docMk/>
            <pc:sldMk cId="2016482853" sldId="393"/>
            <ac:spMk id="10" creationId="{F452EB31-09A2-B335-9A0D-5AFD9A09C7FD}"/>
          </ac:spMkLst>
        </pc:spChg>
        <pc:spChg chg="del">
          <ac:chgData name="YJ Mock" userId="c6b94264b4835e68" providerId="LiveId" clId="{D1717C3C-3D71-4F6F-BA02-0FA9E686FACC}" dt="2024-07-28T10:31:09.638" v="53" actId="478"/>
          <ac:spMkLst>
            <pc:docMk/>
            <pc:sldMk cId="2016482853" sldId="393"/>
            <ac:spMk id="882" creationId="{00000000-0000-0000-0000-000000000000}"/>
          </ac:spMkLst>
        </pc:spChg>
        <pc:spChg chg="mod">
          <ac:chgData name="YJ Mock" userId="c6b94264b4835e68" providerId="LiveId" clId="{D1717C3C-3D71-4F6F-BA02-0FA9E686FACC}" dt="2024-07-28T10:35:17.669" v="174" actId="1037"/>
          <ac:spMkLst>
            <pc:docMk/>
            <pc:sldMk cId="2016482853" sldId="393"/>
            <ac:spMk id="883" creationId="{00000000-0000-0000-0000-000000000000}"/>
          </ac:spMkLst>
        </pc:spChg>
        <pc:picChg chg="del">
          <ac:chgData name="YJ Mock" userId="c6b94264b4835e68" providerId="LiveId" clId="{D1717C3C-3D71-4F6F-BA02-0FA9E686FACC}" dt="2024-07-28T10:31:11.919" v="55" actId="478"/>
          <ac:picMkLst>
            <pc:docMk/>
            <pc:sldMk cId="2016482853" sldId="393"/>
            <ac:picMk id="2" creationId="{3E91D4AE-C6D2-991D-0993-005DC69EC85E}"/>
          </ac:picMkLst>
        </pc:picChg>
        <pc:picChg chg="del">
          <ac:chgData name="YJ Mock" userId="c6b94264b4835e68" providerId="LiveId" clId="{D1717C3C-3D71-4F6F-BA02-0FA9E686FACC}" dt="2024-07-28T10:31:11.163" v="54" actId="478"/>
          <ac:picMkLst>
            <pc:docMk/>
            <pc:sldMk cId="2016482853" sldId="393"/>
            <ac:picMk id="4" creationId="{646067C1-3CDB-BF35-6D65-659717B3DDCC}"/>
          </ac:picMkLst>
        </pc:picChg>
        <pc:picChg chg="del">
          <ac:chgData name="YJ Mock" userId="c6b94264b4835e68" providerId="LiveId" clId="{D1717C3C-3D71-4F6F-BA02-0FA9E686FACC}" dt="2024-07-28T10:31:40.681" v="84" actId="478"/>
          <ac:picMkLst>
            <pc:docMk/>
            <pc:sldMk cId="2016482853" sldId="393"/>
            <ac:picMk id="6" creationId="{7ED6CF90-67FE-0AE9-EC3E-1309ADE9440F}"/>
          </ac:picMkLst>
        </pc:picChg>
        <pc:picChg chg="del">
          <ac:chgData name="YJ Mock" userId="c6b94264b4835e68" providerId="LiveId" clId="{D1717C3C-3D71-4F6F-BA02-0FA9E686FACC}" dt="2024-07-28T10:31:12.517" v="56" actId="478"/>
          <ac:picMkLst>
            <pc:docMk/>
            <pc:sldMk cId="2016482853" sldId="393"/>
            <ac:picMk id="7" creationId="{A17C3109-8FFF-6D34-4779-A87C014F94BD}"/>
          </ac:picMkLst>
        </pc:picChg>
        <pc:picChg chg="add mod">
          <ac:chgData name="YJ Mock" userId="c6b94264b4835e68" providerId="LiveId" clId="{D1717C3C-3D71-4F6F-BA02-0FA9E686FACC}" dt="2024-07-28T10:34:35.660" v="166" actId="14100"/>
          <ac:picMkLst>
            <pc:docMk/>
            <pc:sldMk cId="2016482853" sldId="393"/>
            <ac:picMk id="9" creationId="{0D0F5172-381B-168C-88F2-E7084F7DE457}"/>
          </ac:picMkLst>
        </pc:picChg>
        <pc:picChg chg="add mod">
          <ac:chgData name="YJ Mock" userId="c6b94264b4835e68" providerId="LiveId" clId="{D1717C3C-3D71-4F6F-BA02-0FA9E686FACC}" dt="2024-07-28T10:35:17.669" v="174" actId="1037"/>
          <ac:picMkLst>
            <pc:docMk/>
            <pc:sldMk cId="2016482853" sldId="393"/>
            <ac:picMk id="12" creationId="{07655610-5839-F557-88A9-30A4AE5C02EA}"/>
          </ac:picMkLst>
        </pc:picChg>
        <pc:picChg chg="add mod">
          <ac:chgData name="YJ Mock" userId="c6b94264b4835e68" providerId="LiveId" clId="{D1717C3C-3D71-4F6F-BA02-0FA9E686FACC}" dt="2024-07-28T10:35:17.669" v="174" actId="1037"/>
          <ac:picMkLst>
            <pc:docMk/>
            <pc:sldMk cId="2016482853" sldId="393"/>
            <ac:picMk id="13" creationId="{A13D614C-95BC-9A78-5892-231B27B7703D}"/>
          </ac:picMkLst>
        </pc:picChg>
      </pc:sldChg>
      <pc:sldChg chg="ord">
        <pc:chgData name="YJ Mock" userId="c6b94264b4835e68" providerId="LiveId" clId="{D1717C3C-3D71-4F6F-BA02-0FA9E686FACC}" dt="2024-07-28T10:29:59.113" v="2"/>
        <pc:sldMkLst>
          <pc:docMk/>
          <pc:sldMk cId="2723521919" sldId="394"/>
        </pc:sldMkLst>
      </pc:sldChg>
    </pc:docChg>
  </pc:docChgLst>
  <pc:docChgLst>
    <pc:chgData name="YJ Mock" userId="c6b94264b4835e68" providerId="LiveId" clId="{0E3D09EC-D272-434E-8B29-AFC74AB01D2B}"/>
    <pc:docChg chg="undo custSel addSld delSld modSld">
      <pc:chgData name="YJ Mock" userId="c6b94264b4835e68" providerId="LiveId" clId="{0E3D09EC-D272-434E-8B29-AFC74AB01D2B}" dt="2024-08-10T11:19:10.990" v="1597" actId="20577"/>
      <pc:docMkLst>
        <pc:docMk/>
      </pc:docMkLst>
      <pc:sldChg chg="modSp mod">
        <pc:chgData name="YJ Mock" userId="c6b94264b4835e68" providerId="LiveId" clId="{0E3D09EC-D272-434E-8B29-AFC74AB01D2B}" dt="2024-08-10T03:46:15.567" v="186" actId="20577"/>
        <pc:sldMkLst>
          <pc:docMk/>
          <pc:sldMk cId="0" sldId="256"/>
        </pc:sldMkLst>
        <pc:spChg chg="mod">
          <ac:chgData name="YJ Mock" userId="c6b94264b4835e68" providerId="LiveId" clId="{0E3D09EC-D272-434E-8B29-AFC74AB01D2B}" dt="2024-08-10T03:46:15.567" v="186" actId="20577"/>
          <ac:spMkLst>
            <pc:docMk/>
            <pc:sldMk cId="0" sldId="256"/>
            <ac:spMk id="584" creationId="{00000000-0000-0000-0000-000000000000}"/>
          </ac:spMkLst>
        </pc:spChg>
      </pc:sldChg>
      <pc:sldChg chg="del">
        <pc:chgData name="YJ Mock" userId="c6b94264b4835e68" providerId="LiveId" clId="{0E3D09EC-D272-434E-8B29-AFC74AB01D2B}" dt="2024-08-10T05:04:53.177" v="238" actId="47"/>
        <pc:sldMkLst>
          <pc:docMk/>
          <pc:sldMk cId="0" sldId="258"/>
        </pc:sldMkLst>
      </pc:sldChg>
      <pc:sldChg chg="modSp mod">
        <pc:chgData name="YJ Mock" userId="c6b94264b4835e68" providerId="LiveId" clId="{0E3D09EC-D272-434E-8B29-AFC74AB01D2B}" dt="2024-08-10T06:30:55.801" v="1007" actId="20577"/>
        <pc:sldMkLst>
          <pc:docMk/>
          <pc:sldMk cId="0" sldId="259"/>
        </pc:sldMkLst>
        <pc:spChg chg="mod">
          <ac:chgData name="YJ Mock" userId="c6b94264b4835e68" providerId="LiveId" clId="{0E3D09EC-D272-434E-8B29-AFC74AB01D2B}" dt="2024-08-10T05:04:42.591" v="237" actId="20577"/>
          <ac:spMkLst>
            <pc:docMk/>
            <pc:sldMk cId="0" sldId="259"/>
            <ac:spMk id="756" creationId="{00000000-0000-0000-0000-000000000000}"/>
          </ac:spMkLst>
        </pc:spChg>
        <pc:spChg chg="mod">
          <ac:chgData name="YJ Mock" userId="c6b94264b4835e68" providerId="LiveId" clId="{0E3D09EC-D272-434E-8B29-AFC74AB01D2B}" dt="2024-08-10T06:30:55.801" v="1007" actId="20577"/>
          <ac:spMkLst>
            <pc:docMk/>
            <pc:sldMk cId="0" sldId="259"/>
            <ac:spMk id="757" creationId="{00000000-0000-0000-0000-000000000000}"/>
          </ac:spMkLst>
        </pc:spChg>
      </pc:sldChg>
      <pc:sldChg chg="modSp mod">
        <pc:chgData name="YJ Mock" userId="c6b94264b4835e68" providerId="LiveId" clId="{0E3D09EC-D272-434E-8B29-AFC74AB01D2B}" dt="2024-08-10T10:13:16.086" v="1180" actId="20577"/>
        <pc:sldMkLst>
          <pc:docMk/>
          <pc:sldMk cId="0" sldId="260"/>
        </pc:sldMkLst>
        <pc:spChg chg="mod">
          <ac:chgData name="YJ Mock" userId="c6b94264b4835e68" providerId="LiveId" clId="{0E3D09EC-D272-434E-8B29-AFC74AB01D2B}" dt="2024-08-10T05:05:01.965" v="248" actId="20577"/>
          <ac:spMkLst>
            <pc:docMk/>
            <pc:sldMk cId="0" sldId="260"/>
            <ac:spMk id="762" creationId="{00000000-0000-0000-0000-000000000000}"/>
          </ac:spMkLst>
        </pc:spChg>
        <pc:spChg chg="mod">
          <ac:chgData name="YJ Mock" userId="c6b94264b4835e68" providerId="LiveId" clId="{0E3D09EC-D272-434E-8B29-AFC74AB01D2B}" dt="2024-08-10T10:13:16.086" v="1180" actId="20577"/>
          <ac:spMkLst>
            <pc:docMk/>
            <pc:sldMk cId="0" sldId="260"/>
            <ac:spMk id="763" creationId="{00000000-0000-0000-0000-000000000000}"/>
          </ac:spMkLst>
        </pc:spChg>
        <pc:picChg chg="mod">
          <ac:chgData name="YJ Mock" userId="c6b94264b4835e68" providerId="LiveId" clId="{0E3D09EC-D272-434E-8B29-AFC74AB01D2B}" dt="2024-08-10T10:13:03.578" v="1169" actId="14100"/>
          <ac:picMkLst>
            <pc:docMk/>
            <pc:sldMk cId="0" sldId="260"/>
            <ac:picMk id="764" creationId="{00000000-0000-0000-0000-000000000000}"/>
          </ac:picMkLst>
        </pc:picChg>
      </pc:sldChg>
      <pc:sldChg chg="modSp del mod">
        <pc:chgData name="YJ Mock" userId="c6b94264b4835e68" providerId="LiveId" clId="{0E3D09EC-D272-434E-8B29-AFC74AB01D2B}" dt="2024-08-10T10:13:55.015" v="1181" actId="47"/>
        <pc:sldMkLst>
          <pc:docMk/>
          <pc:sldMk cId="0" sldId="261"/>
        </pc:sldMkLst>
        <pc:spChg chg="mod">
          <ac:chgData name="YJ Mock" userId="c6b94264b4835e68" providerId="LiveId" clId="{0E3D09EC-D272-434E-8B29-AFC74AB01D2B}" dt="2024-08-10T05:05:10.847" v="249"/>
          <ac:spMkLst>
            <pc:docMk/>
            <pc:sldMk cId="0" sldId="261"/>
            <ac:spMk id="769" creationId="{00000000-0000-0000-0000-000000000000}"/>
          </ac:spMkLst>
        </pc:spChg>
        <pc:spChg chg="mod">
          <ac:chgData name="YJ Mock" userId="c6b94264b4835e68" providerId="LiveId" clId="{0E3D09EC-D272-434E-8B29-AFC74AB01D2B}" dt="2024-08-10T06:31:49.656" v="1021" actId="20577"/>
          <ac:spMkLst>
            <pc:docMk/>
            <pc:sldMk cId="0" sldId="261"/>
            <ac:spMk id="771" creationId="{00000000-0000-0000-0000-000000000000}"/>
          </ac:spMkLst>
        </pc:spChg>
      </pc:sldChg>
      <pc:sldChg chg="modSp mod">
        <pc:chgData name="YJ Mock" userId="c6b94264b4835e68" providerId="LiveId" clId="{0E3D09EC-D272-434E-8B29-AFC74AB01D2B}" dt="2024-08-10T06:15:25.269" v="964" actId="20577"/>
        <pc:sldMkLst>
          <pc:docMk/>
          <pc:sldMk cId="0" sldId="262"/>
        </pc:sldMkLst>
        <pc:spChg chg="mod">
          <ac:chgData name="YJ Mock" userId="c6b94264b4835e68" providerId="LiveId" clId="{0E3D09EC-D272-434E-8B29-AFC74AB01D2B}" dt="2024-08-10T05:05:15.133" v="250"/>
          <ac:spMkLst>
            <pc:docMk/>
            <pc:sldMk cId="0" sldId="262"/>
            <ac:spMk id="776" creationId="{00000000-0000-0000-0000-000000000000}"/>
          </ac:spMkLst>
        </pc:spChg>
        <pc:spChg chg="mod">
          <ac:chgData name="YJ Mock" userId="c6b94264b4835e68" providerId="LiveId" clId="{0E3D09EC-D272-434E-8B29-AFC74AB01D2B}" dt="2024-08-10T06:15:25.269" v="964" actId="20577"/>
          <ac:spMkLst>
            <pc:docMk/>
            <pc:sldMk cId="0" sldId="262"/>
            <ac:spMk id="778" creationId="{00000000-0000-0000-0000-000000000000}"/>
          </ac:spMkLst>
        </pc:spChg>
      </pc:sldChg>
      <pc:sldChg chg="del">
        <pc:chgData name="YJ Mock" userId="c6b94264b4835e68" providerId="LiveId" clId="{0E3D09EC-D272-434E-8B29-AFC74AB01D2B}" dt="2024-08-10T05:05:18.979" v="251" actId="47"/>
        <pc:sldMkLst>
          <pc:docMk/>
          <pc:sldMk cId="0" sldId="264"/>
        </pc:sldMkLst>
      </pc:sldChg>
      <pc:sldChg chg="modSp mod">
        <pc:chgData name="YJ Mock" userId="c6b94264b4835e68" providerId="LiveId" clId="{0E3D09EC-D272-434E-8B29-AFC74AB01D2B}" dt="2024-08-10T05:05:25.592" v="257" actId="20577"/>
        <pc:sldMkLst>
          <pc:docMk/>
          <pc:sldMk cId="0" sldId="266"/>
        </pc:sldMkLst>
        <pc:spChg chg="mod">
          <ac:chgData name="YJ Mock" userId="c6b94264b4835e68" providerId="LiveId" clId="{0E3D09EC-D272-434E-8B29-AFC74AB01D2B}" dt="2024-08-10T05:05:25.592" v="257" actId="20577"/>
          <ac:spMkLst>
            <pc:docMk/>
            <pc:sldMk cId="0" sldId="266"/>
            <ac:spMk id="805" creationId="{00000000-0000-0000-0000-000000000000}"/>
          </ac:spMkLst>
        </pc:spChg>
      </pc:sldChg>
      <pc:sldChg chg="del">
        <pc:chgData name="YJ Mock" userId="c6b94264b4835e68" providerId="LiveId" clId="{0E3D09EC-D272-434E-8B29-AFC74AB01D2B}" dt="2024-08-10T05:13:33.461" v="360" actId="47"/>
        <pc:sldMkLst>
          <pc:docMk/>
          <pc:sldMk cId="0" sldId="268"/>
        </pc:sldMkLst>
      </pc:sldChg>
      <pc:sldChg chg="del">
        <pc:chgData name="YJ Mock" userId="c6b94264b4835e68" providerId="LiveId" clId="{0E3D09EC-D272-434E-8B29-AFC74AB01D2B}" dt="2024-08-10T05:15:17.911" v="378" actId="47"/>
        <pc:sldMkLst>
          <pc:docMk/>
          <pc:sldMk cId="0" sldId="269"/>
        </pc:sldMkLst>
      </pc:sldChg>
      <pc:sldChg chg="del">
        <pc:chgData name="YJ Mock" userId="c6b94264b4835e68" providerId="LiveId" clId="{0E3D09EC-D272-434E-8B29-AFC74AB01D2B}" dt="2024-08-10T05:39:07.209" v="773" actId="47"/>
        <pc:sldMkLst>
          <pc:docMk/>
          <pc:sldMk cId="0" sldId="270"/>
        </pc:sldMkLst>
      </pc:sldChg>
      <pc:sldChg chg="modSp mod">
        <pc:chgData name="YJ Mock" userId="c6b94264b4835e68" providerId="LiveId" clId="{0E3D09EC-D272-434E-8B29-AFC74AB01D2B}" dt="2024-08-10T05:29:56.108" v="761" actId="255"/>
        <pc:sldMkLst>
          <pc:docMk/>
          <pc:sldMk cId="0" sldId="271"/>
        </pc:sldMkLst>
        <pc:spChg chg="mod">
          <ac:chgData name="YJ Mock" userId="c6b94264b4835e68" providerId="LiveId" clId="{0E3D09EC-D272-434E-8B29-AFC74AB01D2B}" dt="2024-08-10T05:29:56.108" v="761" actId="255"/>
          <ac:spMkLst>
            <pc:docMk/>
            <pc:sldMk cId="0" sldId="271"/>
            <ac:spMk id="834" creationId="{00000000-0000-0000-0000-000000000000}"/>
          </ac:spMkLst>
        </pc:spChg>
        <pc:spChg chg="mod">
          <ac:chgData name="YJ Mock" userId="c6b94264b4835e68" providerId="LiveId" clId="{0E3D09EC-D272-434E-8B29-AFC74AB01D2B}" dt="2024-08-10T05:16:05.626" v="401" actId="20577"/>
          <ac:spMkLst>
            <pc:docMk/>
            <pc:sldMk cId="0" sldId="271"/>
            <ac:spMk id="835" creationId="{00000000-0000-0000-0000-000000000000}"/>
          </ac:spMkLst>
        </pc:spChg>
      </pc:sldChg>
      <pc:sldChg chg="del">
        <pc:chgData name="YJ Mock" userId="c6b94264b4835e68" providerId="LiveId" clId="{0E3D09EC-D272-434E-8B29-AFC74AB01D2B}" dt="2024-08-10T05:19:00.847" v="595" actId="47"/>
        <pc:sldMkLst>
          <pc:docMk/>
          <pc:sldMk cId="0" sldId="276"/>
        </pc:sldMkLst>
      </pc:sldChg>
      <pc:sldChg chg="del">
        <pc:chgData name="YJ Mock" userId="c6b94264b4835e68" providerId="LiveId" clId="{0E3D09EC-D272-434E-8B29-AFC74AB01D2B}" dt="2024-08-09T04:38:27.374" v="1" actId="47"/>
        <pc:sldMkLst>
          <pc:docMk/>
          <pc:sldMk cId="0" sldId="278"/>
        </pc:sldMkLst>
      </pc:sldChg>
      <pc:sldChg chg="modSp mod modNotesTx">
        <pc:chgData name="YJ Mock" userId="c6b94264b4835e68" providerId="LiveId" clId="{0E3D09EC-D272-434E-8B29-AFC74AB01D2B}" dt="2024-08-10T10:49:14.480" v="1573" actId="20577"/>
        <pc:sldMkLst>
          <pc:docMk/>
          <pc:sldMk cId="0" sldId="279"/>
        </pc:sldMkLst>
        <pc:spChg chg="mod">
          <ac:chgData name="YJ Mock" userId="c6b94264b4835e68" providerId="LiveId" clId="{0E3D09EC-D272-434E-8B29-AFC74AB01D2B}" dt="2024-08-10T05:22:26.909" v="754" actId="255"/>
          <ac:spMkLst>
            <pc:docMk/>
            <pc:sldMk cId="0" sldId="279"/>
            <ac:spMk id="879" creationId="{00000000-0000-0000-0000-000000000000}"/>
          </ac:spMkLst>
        </pc:spChg>
        <pc:spChg chg="mod">
          <ac:chgData name="YJ Mock" userId="c6b94264b4835e68" providerId="LiveId" clId="{0E3D09EC-D272-434E-8B29-AFC74AB01D2B}" dt="2024-08-09T04:40:24.956" v="39" actId="255"/>
          <ac:spMkLst>
            <pc:docMk/>
            <pc:sldMk cId="0" sldId="279"/>
            <ac:spMk id="882" creationId="{00000000-0000-0000-0000-000000000000}"/>
          </ac:spMkLst>
        </pc:spChg>
      </pc:sldChg>
      <pc:sldChg chg="addSp delSp modSp mod delAnim modAnim">
        <pc:chgData name="YJ Mock" userId="c6b94264b4835e68" providerId="LiveId" clId="{0E3D09EC-D272-434E-8B29-AFC74AB01D2B}" dt="2024-08-10T11:01:53.513" v="1581" actId="478"/>
        <pc:sldMkLst>
          <pc:docMk/>
          <pc:sldMk cId="2667673721" sldId="283"/>
        </pc:sldMkLst>
        <pc:spChg chg="mod">
          <ac:chgData name="YJ Mock" userId="c6b94264b4835e68" providerId="LiveId" clId="{0E3D09EC-D272-434E-8B29-AFC74AB01D2B}" dt="2024-08-10T05:30:34.438" v="764" actId="255"/>
          <ac:spMkLst>
            <pc:docMk/>
            <pc:sldMk cId="2667673721" sldId="283"/>
            <ac:spMk id="868" creationId="{00000000-0000-0000-0000-000000000000}"/>
          </ac:spMkLst>
        </pc:spChg>
        <pc:picChg chg="add mod ord">
          <ac:chgData name="YJ Mock" userId="c6b94264b4835e68" providerId="LiveId" clId="{0E3D09EC-D272-434E-8B29-AFC74AB01D2B}" dt="2024-08-10T11:01:51.876" v="1580" actId="167"/>
          <ac:picMkLst>
            <pc:docMk/>
            <pc:sldMk cId="2667673721" sldId="283"/>
            <ac:picMk id="3" creationId="{6B0CCD19-9BCE-57E6-C80A-73397EAA32BB}"/>
          </ac:picMkLst>
        </pc:picChg>
        <pc:picChg chg="del">
          <ac:chgData name="YJ Mock" userId="c6b94264b4835e68" providerId="LiveId" clId="{0E3D09EC-D272-434E-8B29-AFC74AB01D2B}" dt="2024-08-09T04:44:50.213" v="45" actId="478"/>
          <ac:picMkLst>
            <pc:docMk/>
            <pc:sldMk cId="2667673721" sldId="283"/>
            <ac:picMk id="3" creationId="{8E7FF410-7768-D8D3-011F-526456FB44C0}"/>
          </ac:picMkLst>
        </pc:picChg>
        <pc:picChg chg="add mod">
          <ac:chgData name="YJ Mock" userId="c6b94264b4835e68" providerId="LiveId" clId="{0E3D09EC-D272-434E-8B29-AFC74AB01D2B}" dt="2024-08-09T04:44:59.130" v="46" actId="1076"/>
          <ac:picMkLst>
            <pc:docMk/>
            <pc:sldMk cId="2667673721" sldId="283"/>
            <ac:picMk id="4" creationId="{2A814B0D-9010-8EAF-D001-3A91625A30AE}"/>
          </ac:picMkLst>
        </pc:picChg>
        <pc:picChg chg="del">
          <ac:chgData name="YJ Mock" userId="c6b94264b4835e68" providerId="LiveId" clId="{0E3D09EC-D272-434E-8B29-AFC74AB01D2B}" dt="2024-08-09T04:48:20.585" v="51" actId="478"/>
          <ac:picMkLst>
            <pc:docMk/>
            <pc:sldMk cId="2667673721" sldId="283"/>
            <ac:picMk id="5" creationId="{6407DC90-1797-890A-3DB0-F7B2FF476FBD}"/>
          </ac:picMkLst>
        </pc:picChg>
        <pc:picChg chg="mod">
          <ac:chgData name="YJ Mock" userId="c6b94264b4835e68" providerId="LiveId" clId="{0E3D09EC-D272-434E-8B29-AFC74AB01D2B}" dt="2024-08-09T04:48:52.839" v="59" actId="1076"/>
          <ac:picMkLst>
            <pc:docMk/>
            <pc:sldMk cId="2667673721" sldId="283"/>
            <ac:picMk id="6" creationId="{9CA74E99-360B-CD95-5E2C-B378C46593A6}"/>
          </ac:picMkLst>
        </pc:picChg>
        <pc:picChg chg="add mod">
          <ac:chgData name="YJ Mock" userId="c6b94264b4835e68" providerId="LiveId" clId="{0E3D09EC-D272-434E-8B29-AFC74AB01D2B}" dt="2024-08-09T04:48:48.844" v="58" actId="1076"/>
          <ac:picMkLst>
            <pc:docMk/>
            <pc:sldMk cId="2667673721" sldId="283"/>
            <ac:picMk id="7" creationId="{1CBB6F23-FFAC-B8FE-5E3A-2B7FD5F47E79}"/>
          </ac:picMkLst>
        </pc:picChg>
        <pc:picChg chg="del">
          <ac:chgData name="YJ Mock" userId="c6b94264b4835e68" providerId="LiveId" clId="{0E3D09EC-D272-434E-8B29-AFC74AB01D2B}" dt="2024-08-10T11:01:53.513" v="1581" actId="478"/>
          <ac:picMkLst>
            <pc:docMk/>
            <pc:sldMk cId="2667673721" sldId="283"/>
            <ac:picMk id="9" creationId="{AF5E96B4-83D9-5157-E0A7-724D2C805190}"/>
          </ac:picMkLst>
        </pc:picChg>
      </pc:sldChg>
      <pc:sldChg chg="addSp delSp modSp mod delAnim modAnim">
        <pc:chgData name="YJ Mock" userId="c6b94264b4835e68" providerId="LiveId" clId="{0E3D09EC-D272-434E-8B29-AFC74AB01D2B}" dt="2024-08-10T05:31:16.512" v="771" actId="255"/>
        <pc:sldMkLst>
          <pc:docMk/>
          <pc:sldMk cId="0" sldId="284"/>
        </pc:sldMkLst>
        <pc:spChg chg="mod">
          <ac:chgData name="YJ Mock" userId="c6b94264b4835e68" providerId="LiveId" clId="{0E3D09EC-D272-434E-8B29-AFC74AB01D2B}" dt="2024-08-10T05:20:41.260" v="675" actId="1076"/>
          <ac:spMkLst>
            <pc:docMk/>
            <pc:sldMk cId="0" sldId="284"/>
            <ac:spMk id="8" creationId="{40C1F137-57FD-686C-9263-57EF2B56BA25}"/>
          </ac:spMkLst>
        </pc:spChg>
        <pc:spChg chg="mod">
          <ac:chgData name="YJ Mock" userId="c6b94264b4835e68" providerId="LiveId" clId="{0E3D09EC-D272-434E-8B29-AFC74AB01D2B}" dt="2024-08-10T05:31:16.512" v="771" actId="255"/>
          <ac:spMkLst>
            <pc:docMk/>
            <pc:sldMk cId="0" sldId="284"/>
            <ac:spMk id="868" creationId="{00000000-0000-0000-0000-000000000000}"/>
          </ac:spMkLst>
        </pc:spChg>
        <pc:picChg chg="add mod">
          <ac:chgData name="YJ Mock" userId="c6b94264b4835e68" providerId="LiveId" clId="{0E3D09EC-D272-434E-8B29-AFC74AB01D2B}" dt="2024-08-09T04:59:00.715" v="79" actId="14100"/>
          <ac:picMkLst>
            <pc:docMk/>
            <pc:sldMk cId="0" sldId="284"/>
            <ac:picMk id="2" creationId="{CDBEA051-235B-669E-E98B-888F9D4632CF}"/>
          </ac:picMkLst>
        </pc:picChg>
        <pc:picChg chg="del">
          <ac:chgData name="YJ Mock" userId="c6b94264b4835e68" providerId="LiveId" clId="{0E3D09EC-D272-434E-8B29-AFC74AB01D2B}" dt="2024-08-09T04:58:44.428" v="72" actId="478"/>
          <ac:picMkLst>
            <pc:docMk/>
            <pc:sldMk cId="0" sldId="284"/>
            <ac:picMk id="3" creationId="{2841CDE4-0F83-61A8-B8A6-748AB21878EE}"/>
          </ac:picMkLst>
        </pc:picChg>
        <pc:picChg chg="add mod ord">
          <ac:chgData name="YJ Mock" userId="c6b94264b4835e68" providerId="LiveId" clId="{0E3D09EC-D272-434E-8B29-AFC74AB01D2B}" dt="2024-08-09T04:59:16.972" v="84" actId="167"/>
          <ac:picMkLst>
            <pc:docMk/>
            <pc:sldMk cId="0" sldId="284"/>
            <ac:picMk id="4" creationId="{8ABD0FF4-2AD8-4DE8-0FB7-82DDFD3CB00F}"/>
          </ac:picMkLst>
        </pc:picChg>
        <pc:picChg chg="del">
          <ac:chgData name="YJ Mock" userId="c6b94264b4835e68" providerId="LiveId" clId="{0E3D09EC-D272-434E-8B29-AFC74AB01D2B}" dt="2024-08-09T04:59:18.268" v="85" actId="478"/>
          <ac:picMkLst>
            <pc:docMk/>
            <pc:sldMk cId="0" sldId="284"/>
            <ac:picMk id="7" creationId="{FD88CBFA-C4DB-BDEA-75E4-9E0F646CE1CE}"/>
          </ac:picMkLst>
        </pc:picChg>
      </pc:sldChg>
      <pc:sldChg chg="addSp delSp modSp mod delAnim modAnim">
        <pc:chgData name="YJ Mock" userId="c6b94264b4835e68" providerId="LiveId" clId="{0E3D09EC-D272-434E-8B29-AFC74AB01D2B}" dt="2024-08-10T05:31:12.155" v="770" actId="255"/>
        <pc:sldMkLst>
          <pc:docMk/>
          <pc:sldMk cId="0" sldId="285"/>
        </pc:sldMkLst>
        <pc:spChg chg="mod">
          <ac:chgData name="YJ Mock" userId="c6b94264b4835e68" providerId="LiveId" clId="{0E3D09EC-D272-434E-8B29-AFC74AB01D2B}" dt="2024-08-10T05:31:12.155" v="770" actId="255"/>
          <ac:spMkLst>
            <pc:docMk/>
            <pc:sldMk cId="0" sldId="285"/>
            <ac:spMk id="879" creationId="{00000000-0000-0000-0000-000000000000}"/>
          </ac:spMkLst>
        </pc:spChg>
        <pc:picChg chg="add mod">
          <ac:chgData name="YJ Mock" userId="c6b94264b4835e68" providerId="LiveId" clId="{0E3D09EC-D272-434E-8B29-AFC74AB01D2B}" dt="2024-08-09T05:32:23.770" v="98" actId="1076"/>
          <ac:picMkLst>
            <pc:docMk/>
            <pc:sldMk cId="0" sldId="285"/>
            <ac:picMk id="2" creationId="{9B63EE0E-DD38-34DB-B465-D5281F0A721B}"/>
          </ac:picMkLst>
        </pc:picChg>
        <pc:picChg chg="add mod">
          <ac:chgData name="YJ Mock" userId="c6b94264b4835e68" providerId="LiveId" clId="{0E3D09EC-D272-434E-8B29-AFC74AB01D2B}" dt="2024-08-09T05:32:39.275" v="103" actId="14100"/>
          <ac:picMkLst>
            <pc:docMk/>
            <pc:sldMk cId="0" sldId="285"/>
            <ac:picMk id="3" creationId="{0BB447E3-FBB3-2ADC-7EC9-1962C158BAA2}"/>
          </ac:picMkLst>
        </pc:picChg>
        <pc:picChg chg="del mod">
          <ac:chgData name="YJ Mock" userId="c6b94264b4835e68" providerId="LiveId" clId="{0E3D09EC-D272-434E-8B29-AFC74AB01D2B}" dt="2024-08-09T05:31:55.055" v="92" actId="478"/>
          <ac:picMkLst>
            <pc:docMk/>
            <pc:sldMk cId="0" sldId="285"/>
            <ac:picMk id="4" creationId="{03978938-B630-6532-9A41-754367C610F2}"/>
          </ac:picMkLst>
        </pc:picChg>
        <pc:picChg chg="del">
          <ac:chgData name="YJ Mock" userId="c6b94264b4835e68" providerId="LiveId" clId="{0E3D09EC-D272-434E-8B29-AFC74AB01D2B}" dt="2024-08-09T05:32:25.312" v="99" actId="478"/>
          <ac:picMkLst>
            <pc:docMk/>
            <pc:sldMk cId="0" sldId="285"/>
            <ac:picMk id="5" creationId="{150CAC51-A90A-4EC8-3D17-E0794E73C832}"/>
          </ac:picMkLst>
        </pc:picChg>
      </pc:sldChg>
      <pc:sldChg chg="modSp mod">
        <pc:chgData name="YJ Mock" userId="c6b94264b4835e68" providerId="LiveId" clId="{0E3D09EC-D272-434E-8B29-AFC74AB01D2B}" dt="2024-08-10T05:22:32.255" v="758" actId="20577"/>
        <pc:sldMkLst>
          <pc:docMk/>
          <pc:sldMk cId="986898904" sldId="290"/>
        </pc:sldMkLst>
        <pc:spChg chg="mod">
          <ac:chgData name="YJ Mock" userId="c6b94264b4835e68" providerId="LiveId" clId="{0E3D09EC-D272-434E-8B29-AFC74AB01D2B}" dt="2024-08-10T05:22:32.255" v="758" actId="20577"/>
          <ac:spMkLst>
            <pc:docMk/>
            <pc:sldMk cId="986898904" sldId="290"/>
            <ac:spMk id="756" creationId="{00000000-0000-0000-0000-000000000000}"/>
          </ac:spMkLst>
        </pc:spChg>
      </pc:sldChg>
      <pc:sldChg chg="modSp mod modNotesTx">
        <pc:chgData name="YJ Mock" userId="c6b94264b4835e68" providerId="LiveId" clId="{0E3D09EC-D272-434E-8B29-AFC74AB01D2B}" dt="2024-08-10T10:40:23.253" v="1369" actId="20577"/>
        <pc:sldMkLst>
          <pc:docMk/>
          <pc:sldMk cId="75580847" sldId="295"/>
        </pc:sldMkLst>
        <pc:spChg chg="mod">
          <ac:chgData name="YJ Mock" userId="c6b94264b4835e68" providerId="LiveId" clId="{0E3D09EC-D272-434E-8B29-AFC74AB01D2B}" dt="2024-08-10T05:16:47.501" v="446"/>
          <ac:spMkLst>
            <pc:docMk/>
            <pc:sldMk cId="75580847" sldId="295"/>
            <ac:spMk id="834" creationId="{00000000-0000-0000-0000-000000000000}"/>
          </ac:spMkLst>
        </pc:spChg>
        <pc:spChg chg="mod">
          <ac:chgData name="YJ Mock" userId="c6b94264b4835e68" providerId="LiveId" clId="{0E3D09EC-D272-434E-8B29-AFC74AB01D2B}" dt="2024-08-10T10:40:23.253" v="1369" actId="20577"/>
          <ac:spMkLst>
            <pc:docMk/>
            <pc:sldMk cId="75580847" sldId="295"/>
            <ac:spMk id="835" creationId="{00000000-0000-0000-0000-000000000000}"/>
          </ac:spMkLst>
        </pc:spChg>
      </pc:sldChg>
      <pc:sldChg chg="modSp mod">
        <pc:chgData name="YJ Mock" userId="c6b94264b4835e68" providerId="LiveId" clId="{0E3D09EC-D272-434E-8B29-AFC74AB01D2B}" dt="2024-08-10T10:47:14.493" v="1553" actId="5793"/>
        <pc:sldMkLst>
          <pc:docMk/>
          <pc:sldMk cId="1012496958" sldId="299"/>
        </pc:sldMkLst>
        <pc:spChg chg="mod">
          <ac:chgData name="YJ Mock" userId="c6b94264b4835e68" providerId="LiveId" clId="{0E3D09EC-D272-434E-8B29-AFC74AB01D2B}" dt="2024-08-10T05:16:53.335" v="447"/>
          <ac:spMkLst>
            <pc:docMk/>
            <pc:sldMk cId="1012496958" sldId="299"/>
            <ac:spMk id="834" creationId="{00000000-0000-0000-0000-000000000000}"/>
          </ac:spMkLst>
        </pc:spChg>
        <pc:spChg chg="mod">
          <ac:chgData name="YJ Mock" userId="c6b94264b4835e68" providerId="LiveId" clId="{0E3D09EC-D272-434E-8B29-AFC74AB01D2B}" dt="2024-08-10T10:47:14.493" v="1553" actId="5793"/>
          <ac:spMkLst>
            <pc:docMk/>
            <pc:sldMk cId="1012496958" sldId="299"/>
            <ac:spMk id="835" creationId="{00000000-0000-0000-0000-000000000000}"/>
          </ac:spMkLst>
        </pc:spChg>
      </pc:sldChg>
      <pc:sldChg chg="del">
        <pc:chgData name="YJ Mock" userId="c6b94264b4835e68" providerId="LiveId" clId="{0E3D09EC-D272-434E-8B29-AFC74AB01D2B}" dt="2024-08-10T05:06:26.688" v="292" actId="47"/>
        <pc:sldMkLst>
          <pc:docMk/>
          <pc:sldMk cId="3959461294" sldId="301"/>
        </pc:sldMkLst>
      </pc:sldChg>
      <pc:sldChg chg="del">
        <pc:chgData name="YJ Mock" userId="c6b94264b4835e68" providerId="LiveId" clId="{0E3D09EC-D272-434E-8B29-AFC74AB01D2B}" dt="2024-08-10T05:06:37.869" v="294" actId="47"/>
        <pc:sldMkLst>
          <pc:docMk/>
          <pc:sldMk cId="1965432468" sldId="303"/>
        </pc:sldMkLst>
      </pc:sldChg>
      <pc:sldChg chg="addSp delSp modSp mod delAnim modAnim">
        <pc:chgData name="YJ Mock" userId="c6b94264b4835e68" providerId="LiveId" clId="{0E3D09EC-D272-434E-8B29-AFC74AB01D2B}" dt="2024-08-10T05:31:26.125" v="772" actId="255"/>
        <pc:sldMkLst>
          <pc:docMk/>
          <pc:sldMk cId="3694546030" sldId="306"/>
        </pc:sldMkLst>
        <pc:spChg chg="mod">
          <ac:chgData name="YJ Mock" userId="c6b94264b4835e68" providerId="LiveId" clId="{0E3D09EC-D272-434E-8B29-AFC74AB01D2B}" dt="2024-08-10T05:31:26.125" v="772" actId="255"/>
          <ac:spMkLst>
            <pc:docMk/>
            <pc:sldMk cId="3694546030" sldId="306"/>
            <ac:spMk id="868" creationId="{00000000-0000-0000-0000-000000000000}"/>
          </ac:spMkLst>
        </pc:spChg>
        <pc:spChg chg="mod">
          <ac:chgData name="YJ Mock" userId="c6b94264b4835e68" providerId="LiveId" clId="{0E3D09EC-D272-434E-8B29-AFC74AB01D2B}" dt="2024-08-10T05:30:47.776" v="767" actId="1076"/>
          <ac:spMkLst>
            <pc:docMk/>
            <pc:sldMk cId="3694546030" sldId="306"/>
            <ac:spMk id="871" creationId="{00000000-0000-0000-0000-000000000000}"/>
          </ac:spMkLst>
        </pc:spChg>
        <pc:picChg chg="add mod ord">
          <ac:chgData name="YJ Mock" userId="c6b94264b4835e68" providerId="LiveId" clId="{0E3D09EC-D272-434E-8B29-AFC74AB01D2B}" dt="2024-08-09T04:53:35.755" v="66" actId="167"/>
          <ac:picMkLst>
            <pc:docMk/>
            <pc:sldMk cId="3694546030" sldId="306"/>
            <ac:picMk id="2" creationId="{02C55938-2A36-DA60-69C6-DA035FB99F52}"/>
          </ac:picMkLst>
        </pc:picChg>
        <pc:picChg chg="del">
          <ac:chgData name="YJ Mock" userId="c6b94264b4835e68" providerId="LiveId" clId="{0E3D09EC-D272-434E-8B29-AFC74AB01D2B}" dt="2024-08-09T04:53:37.227" v="67" actId="478"/>
          <ac:picMkLst>
            <pc:docMk/>
            <pc:sldMk cId="3694546030" sldId="306"/>
            <ac:picMk id="3" creationId="{15EB0777-E53E-71A1-EA67-A48A02BEB981}"/>
          </ac:picMkLst>
        </pc:picChg>
      </pc:sldChg>
      <pc:sldChg chg="modSp del mod">
        <pc:chgData name="YJ Mock" userId="c6b94264b4835e68" providerId="LiveId" clId="{0E3D09EC-D272-434E-8B29-AFC74AB01D2B}" dt="2024-08-10T05:08:28.986" v="304" actId="47"/>
        <pc:sldMkLst>
          <pc:docMk/>
          <pc:sldMk cId="1131121764" sldId="332"/>
        </pc:sldMkLst>
        <pc:spChg chg="mod">
          <ac:chgData name="YJ Mock" userId="c6b94264b4835e68" providerId="LiveId" clId="{0E3D09EC-D272-434E-8B29-AFC74AB01D2B}" dt="2024-08-10T04:24:29.843" v="228" actId="20577"/>
          <ac:spMkLst>
            <pc:docMk/>
            <pc:sldMk cId="1131121764" sldId="332"/>
            <ac:spMk id="2" creationId="{B0883E04-E00B-48D5-0E9C-756BB56E96D1}"/>
          </ac:spMkLst>
        </pc:spChg>
      </pc:sldChg>
      <pc:sldChg chg="del">
        <pc:chgData name="YJ Mock" userId="c6b94264b4835e68" providerId="LiveId" clId="{0E3D09EC-D272-434E-8B29-AFC74AB01D2B}" dt="2024-08-09T04:40:34.896" v="40" actId="47"/>
        <pc:sldMkLst>
          <pc:docMk/>
          <pc:sldMk cId="3686799162" sldId="333"/>
        </pc:sldMkLst>
      </pc:sldChg>
      <pc:sldChg chg="addSp delSp modSp mod delAnim modAnim">
        <pc:chgData name="YJ Mock" userId="c6b94264b4835e68" providerId="LiveId" clId="{0E3D09EC-D272-434E-8B29-AFC74AB01D2B}" dt="2024-08-10T05:21:53.239" v="744" actId="20577"/>
        <pc:sldMkLst>
          <pc:docMk/>
          <pc:sldMk cId="1400449696" sldId="378"/>
        </pc:sldMkLst>
        <pc:spChg chg="mod">
          <ac:chgData name="YJ Mock" userId="c6b94264b4835e68" providerId="LiveId" clId="{0E3D09EC-D272-434E-8B29-AFC74AB01D2B}" dt="2024-08-10T05:21:53.239" v="744" actId="20577"/>
          <ac:spMkLst>
            <pc:docMk/>
            <pc:sldMk cId="1400449696" sldId="378"/>
            <ac:spMk id="879" creationId="{00000000-0000-0000-0000-000000000000}"/>
          </ac:spMkLst>
        </pc:spChg>
        <pc:picChg chg="del">
          <ac:chgData name="YJ Mock" userId="c6b94264b4835e68" providerId="LiveId" clId="{0E3D09EC-D272-434E-8B29-AFC74AB01D2B}" dt="2024-08-09T19:30:19.439" v="125" actId="478"/>
          <ac:picMkLst>
            <pc:docMk/>
            <pc:sldMk cId="1400449696" sldId="378"/>
            <ac:picMk id="2" creationId="{E6F1F331-2778-53D6-79C7-CA8A7BFACD15}"/>
          </ac:picMkLst>
        </pc:picChg>
        <pc:picChg chg="add mod ord">
          <ac:chgData name="YJ Mock" userId="c6b94264b4835e68" providerId="LiveId" clId="{0E3D09EC-D272-434E-8B29-AFC74AB01D2B}" dt="2024-08-09T19:30:23.063" v="126" actId="14100"/>
          <ac:picMkLst>
            <pc:docMk/>
            <pc:sldMk cId="1400449696" sldId="378"/>
            <ac:picMk id="3" creationId="{61DCFAC0-1683-FA98-9168-FA480FBBC0B2}"/>
          </ac:picMkLst>
        </pc:picChg>
      </pc:sldChg>
      <pc:sldChg chg="addSp delSp modSp mod delAnim modAnim modNotesTx">
        <pc:chgData name="YJ Mock" userId="c6b94264b4835e68" providerId="LiveId" clId="{0E3D09EC-D272-434E-8B29-AFC74AB01D2B}" dt="2024-08-10T11:19:10.990" v="1597" actId="20577"/>
        <pc:sldMkLst>
          <pc:docMk/>
          <pc:sldMk cId="2246142041" sldId="387"/>
        </pc:sldMkLst>
        <pc:spChg chg="mod">
          <ac:chgData name="YJ Mock" userId="c6b94264b4835e68" providerId="LiveId" clId="{0E3D09EC-D272-434E-8B29-AFC74AB01D2B}" dt="2024-08-10T05:21:37.771" v="716" actId="20577"/>
          <ac:spMkLst>
            <pc:docMk/>
            <pc:sldMk cId="2246142041" sldId="387"/>
            <ac:spMk id="879" creationId="{00000000-0000-0000-0000-000000000000}"/>
          </ac:spMkLst>
        </pc:spChg>
        <pc:picChg chg="del">
          <ac:chgData name="YJ Mock" userId="c6b94264b4835e68" providerId="LiveId" clId="{0E3D09EC-D272-434E-8B29-AFC74AB01D2B}" dt="2024-08-09T19:28:37.714" v="109" actId="478"/>
          <ac:picMkLst>
            <pc:docMk/>
            <pc:sldMk cId="2246142041" sldId="387"/>
            <ac:picMk id="2" creationId="{54237B1F-52C8-C73E-1EB5-5DE322546FEE}"/>
          </ac:picMkLst>
        </pc:picChg>
        <pc:picChg chg="del">
          <ac:chgData name="YJ Mock" userId="c6b94264b4835e68" providerId="LiveId" clId="{0E3D09EC-D272-434E-8B29-AFC74AB01D2B}" dt="2024-08-09T19:29:05.407" v="116" actId="478"/>
          <ac:picMkLst>
            <pc:docMk/>
            <pc:sldMk cId="2246142041" sldId="387"/>
            <ac:picMk id="3" creationId="{B5120B9E-E020-1070-35A3-65DD56E3ACE1}"/>
          </ac:picMkLst>
        </pc:picChg>
        <pc:picChg chg="add mod ord">
          <ac:chgData name="YJ Mock" userId="c6b94264b4835e68" providerId="LiveId" clId="{0E3D09EC-D272-434E-8B29-AFC74AB01D2B}" dt="2024-08-09T19:28:35.982" v="108" actId="167"/>
          <ac:picMkLst>
            <pc:docMk/>
            <pc:sldMk cId="2246142041" sldId="387"/>
            <ac:picMk id="4" creationId="{89B6BF6A-6300-C2A7-73CD-2C31AA3B8575}"/>
          </ac:picMkLst>
        </pc:picChg>
        <pc:picChg chg="add mod ord">
          <ac:chgData name="YJ Mock" userId="c6b94264b4835e68" providerId="LiveId" clId="{0E3D09EC-D272-434E-8B29-AFC74AB01D2B}" dt="2024-08-09T19:29:12.743" v="118" actId="14100"/>
          <ac:picMkLst>
            <pc:docMk/>
            <pc:sldMk cId="2246142041" sldId="387"/>
            <ac:picMk id="5" creationId="{D0E3FBDA-5084-A69A-513A-3B0F1637F2F2}"/>
          </ac:picMkLst>
        </pc:picChg>
      </pc:sldChg>
      <pc:sldChg chg="addSp delSp modSp mod delAnim modAnim">
        <pc:chgData name="YJ Mock" userId="c6b94264b4835e68" providerId="LiveId" clId="{0E3D09EC-D272-434E-8B29-AFC74AB01D2B}" dt="2024-08-10T06:04:30.527" v="845"/>
        <pc:sldMkLst>
          <pc:docMk/>
          <pc:sldMk cId="543587956" sldId="391"/>
        </pc:sldMkLst>
        <pc:spChg chg="mod">
          <ac:chgData name="YJ Mock" userId="c6b94264b4835e68" providerId="LiveId" clId="{0E3D09EC-D272-434E-8B29-AFC74AB01D2B}" dt="2024-08-10T05:22:09.839" v="747"/>
          <ac:spMkLst>
            <pc:docMk/>
            <pc:sldMk cId="543587956" sldId="391"/>
            <ac:spMk id="879" creationId="{00000000-0000-0000-0000-000000000000}"/>
          </ac:spMkLst>
        </pc:spChg>
        <pc:picChg chg="del">
          <ac:chgData name="YJ Mock" userId="c6b94264b4835e68" providerId="LiveId" clId="{0E3D09EC-D272-434E-8B29-AFC74AB01D2B}" dt="2024-08-09T19:48:05.369" v="163" actId="478"/>
          <ac:picMkLst>
            <pc:docMk/>
            <pc:sldMk cId="543587956" sldId="391"/>
            <ac:picMk id="2" creationId="{3E91D4AE-C6D2-991D-0993-005DC69EC85E}"/>
          </ac:picMkLst>
        </pc:picChg>
        <pc:picChg chg="del">
          <ac:chgData name="YJ Mock" userId="c6b94264b4835e68" providerId="LiveId" clId="{0E3D09EC-D272-434E-8B29-AFC74AB01D2B}" dt="2024-08-09T19:48:54.807" v="170" actId="478"/>
          <ac:picMkLst>
            <pc:docMk/>
            <pc:sldMk cId="543587956" sldId="391"/>
            <ac:picMk id="4" creationId="{646067C1-3CDB-BF35-6D65-659717B3DDCC}"/>
          </ac:picMkLst>
        </pc:picChg>
        <pc:picChg chg="del">
          <ac:chgData name="YJ Mock" userId="c6b94264b4835e68" providerId="LiveId" clId="{0E3D09EC-D272-434E-8B29-AFC74AB01D2B}" dt="2024-08-09T19:49:21.464" v="178" actId="478"/>
          <ac:picMkLst>
            <pc:docMk/>
            <pc:sldMk cId="543587956" sldId="391"/>
            <ac:picMk id="6" creationId="{7ED6CF90-67FE-0AE9-EC3E-1309ADE9440F}"/>
          </ac:picMkLst>
        </pc:picChg>
        <pc:picChg chg="add mod ord">
          <ac:chgData name="YJ Mock" userId="c6b94264b4835e68" providerId="LiveId" clId="{0E3D09EC-D272-434E-8B29-AFC74AB01D2B}" dt="2024-08-09T19:48:03.657" v="162" actId="167"/>
          <ac:picMkLst>
            <pc:docMk/>
            <pc:sldMk cId="543587956" sldId="391"/>
            <ac:picMk id="7" creationId="{28A243BC-2901-B1D9-EC2E-DB65528FAFDF}"/>
          </ac:picMkLst>
        </pc:picChg>
        <pc:picChg chg="add mod ord">
          <ac:chgData name="YJ Mock" userId="c6b94264b4835e68" providerId="LiveId" clId="{0E3D09EC-D272-434E-8B29-AFC74AB01D2B}" dt="2024-08-09T19:48:53.360" v="169" actId="167"/>
          <ac:picMkLst>
            <pc:docMk/>
            <pc:sldMk cId="543587956" sldId="391"/>
            <ac:picMk id="9" creationId="{9485FDC3-AF5C-7256-0EE9-C51D94943C45}"/>
          </ac:picMkLst>
        </pc:picChg>
        <pc:picChg chg="add mod ord">
          <ac:chgData name="YJ Mock" userId="c6b94264b4835e68" providerId="LiveId" clId="{0E3D09EC-D272-434E-8B29-AFC74AB01D2B}" dt="2024-08-09T19:49:19.889" v="177" actId="167"/>
          <ac:picMkLst>
            <pc:docMk/>
            <pc:sldMk cId="543587956" sldId="391"/>
            <ac:picMk id="11" creationId="{4AACD715-226A-6DC9-365B-DCCFD90467B3}"/>
          </ac:picMkLst>
        </pc:picChg>
      </pc:sldChg>
      <pc:sldChg chg="addSp delSp modSp mod delAnim modAnim">
        <pc:chgData name="YJ Mock" userId="c6b94264b4835e68" providerId="LiveId" clId="{0E3D09EC-D272-434E-8B29-AFC74AB01D2B}" dt="2024-08-10T05:22:07.182" v="746"/>
        <pc:sldMkLst>
          <pc:docMk/>
          <pc:sldMk cId="3316473801" sldId="392"/>
        </pc:sldMkLst>
        <pc:spChg chg="mod">
          <ac:chgData name="YJ Mock" userId="c6b94264b4835e68" providerId="LiveId" clId="{0E3D09EC-D272-434E-8B29-AFC74AB01D2B}" dt="2024-08-10T05:22:07.182" v="746"/>
          <ac:spMkLst>
            <pc:docMk/>
            <pc:sldMk cId="3316473801" sldId="392"/>
            <ac:spMk id="879" creationId="{00000000-0000-0000-0000-000000000000}"/>
          </ac:spMkLst>
        </pc:spChg>
        <pc:picChg chg="add mod ord">
          <ac:chgData name="YJ Mock" userId="c6b94264b4835e68" providerId="LiveId" clId="{0E3D09EC-D272-434E-8B29-AFC74AB01D2B}" dt="2024-08-09T19:35:11.540" v="138" actId="167"/>
          <ac:picMkLst>
            <pc:docMk/>
            <pc:sldMk cId="3316473801" sldId="392"/>
            <ac:picMk id="2" creationId="{57256B1B-8CA8-7774-60FB-08AB26B0EB31}"/>
          </ac:picMkLst>
        </pc:picChg>
        <pc:picChg chg="add mod ord">
          <ac:chgData name="YJ Mock" userId="c6b94264b4835e68" providerId="LiveId" clId="{0E3D09EC-D272-434E-8B29-AFC74AB01D2B}" dt="2024-08-09T19:35:51.446" v="146" actId="167"/>
          <ac:picMkLst>
            <pc:docMk/>
            <pc:sldMk cId="3316473801" sldId="392"/>
            <ac:picMk id="3" creationId="{9CC844B8-4CAB-84A9-2C3B-0DBEEC1207B6}"/>
          </ac:picMkLst>
        </pc:picChg>
        <pc:picChg chg="del">
          <ac:chgData name="YJ Mock" userId="c6b94264b4835e68" providerId="LiveId" clId="{0E3D09EC-D272-434E-8B29-AFC74AB01D2B}" dt="2024-08-09T19:35:13.334" v="139" actId="478"/>
          <ac:picMkLst>
            <pc:docMk/>
            <pc:sldMk cId="3316473801" sldId="392"/>
            <ac:picMk id="7" creationId="{A84F495B-FF4C-4105-8667-292D571D157F}"/>
          </ac:picMkLst>
        </pc:picChg>
        <pc:picChg chg="del">
          <ac:chgData name="YJ Mock" userId="c6b94264b4835e68" providerId="LiveId" clId="{0E3D09EC-D272-434E-8B29-AFC74AB01D2B}" dt="2024-08-09T19:35:53.866" v="147" actId="478"/>
          <ac:picMkLst>
            <pc:docMk/>
            <pc:sldMk cId="3316473801" sldId="392"/>
            <ac:picMk id="8" creationId="{A0430FB2-6614-5E2D-8457-9E8B2D0FD67F}"/>
          </ac:picMkLst>
        </pc:picChg>
      </pc:sldChg>
      <pc:sldChg chg="addSp delSp modSp mod delAnim modAnim">
        <pc:chgData name="YJ Mock" userId="c6b94264b4835e68" providerId="LiveId" clId="{0E3D09EC-D272-434E-8B29-AFC74AB01D2B}" dt="2024-08-10T10:56:57.717" v="1574"/>
        <pc:sldMkLst>
          <pc:docMk/>
          <pc:sldMk cId="2016482853" sldId="393"/>
        </pc:sldMkLst>
        <pc:spChg chg="mod">
          <ac:chgData name="YJ Mock" userId="c6b94264b4835e68" providerId="LiveId" clId="{0E3D09EC-D272-434E-8B29-AFC74AB01D2B}" dt="2024-08-10T05:22:17.291" v="749"/>
          <ac:spMkLst>
            <pc:docMk/>
            <pc:sldMk cId="2016482853" sldId="393"/>
            <ac:spMk id="879" creationId="{00000000-0000-0000-0000-000000000000}"/>
          </ac:spMkLst>
        </pc:spChg>
        <pc:picChg chg="add del mod ord">
          <ac:chgData name="YJ Mock" userId="c6b94264b4835e68" providerId="LiveId" clId="{0E3D09EC-D272-434E-8B29-AFC74AB01D2B}" dt="2024-08-10T10:34:45.326" v="1290" actId="478"/>
          <ac:picMkLst>
            <pc:docMk/>
            <pc:sldMk cId="2016482853" sldId="393"/>
            <ac:picMk id="2" creationId="{027F7056-EAC3-76BE-2266-C83CB20812AC}"/>
          </ac:picMkLst>
        </pc:picChg>
        <pc:picChg chg="add mod ord">
          <ac:chgData name="YJ Mock" userId="c6b94264b4835e68" providerId="LiveId" clId="{0E3D09EC-D272-434E-8B29-AFC74AB01D2B}" dt="2024-08-10T10:34:43.609" v="1289" actId="167"/>
          <ac:picMkLst>
            <pc:docMk/>
            <pc:sldMk cId="2016482853" sldId="393"/>
            <ac:picMk id="3" creationId="{E9C2CC3B-F3B0-0F62-9AA7-19AAE5309D08}"/>
          </ac:picMkLst>
        </pc:picChg>
        <pc:picChg chg="del">
          <ac:chgData name="YJ Mock" userId="c6b94264b4835e68" providerId="LiveId" clId="{0E3D09EC-D272-434E-8B29-AFC74AB01D2B}" dt="2024-08-10T04:10:17.069" v="191" actId="478"/>
          <ac:picMkLst>
            <pc:docMk/>
            <pc:sldMk cId="2016482853" sldId="393"/>
            <ac:picMk id="9" creationId="{0D0F5172-381B-168C-88F2-E7084F7DE457}"/>
          </ac:picMkLst>
        </pc:picChg>
      </pc:sldChg>
      <pc:sldChg chg="addSp delSp modSp mod delAnim modAnim">
        <pc:chgData name="YJ Mock" userId="c6b94264b4835e68" providerId="LiveId" clId="{0E3D09EC-D272-434E-8B29-AFC74AB01D2B}" dt="2024-08-10T05:22:14.210" v="748"/>
        <pc:sldMkLst>
          <pc:docMk/>
          <pc:sldMk cId="2723521919" sldId="394"/>
        </pc:sldMkLst>
        <pc:spChg chg="mod">
          <ac:chgData name="YJ Mock" userId="c6b94264b4835e68" providerId="LiveId" clId="{0E3D09EC-D272-434E-8B29-AFC74AB01D2B}" dt="2024-08-10T05:22:14.210" v="748"/>
          <ac:spMkLst>
            <pc:docMk/>
            <pc:sldMk cId="2723521919" sldId="394"/>
            <ac:spMk id="868" creationId="{00000000-0000-0000-0000-000000000000}"/>
          </ac:spMkLst>
        </pc:spChg>
        <pc:picChg chg="del">
          <ac:chgData name="YJ Mock" userId="c6b94264b4835e68" providerId="LiveId" clId="{0E3D09EC-D272-434E-8B29-AFC74AB01D2B}" dt="2024-08-09T19:40:36.331" v="154" actId="478"/>
          <ac:picMkLst>
            <pc:docMk/>
            <pc:sldMk cId="2723521919" sldId="394"/>
            <ac:picMk id="2" creationId="{C6F5B7A9-D0AA-1234-0E72-A7F481465F50}"/>
          </ac:picMkLst>
        </pc:picChg>
        <pc:picChg chg="add mod ord">
          <ac:chgData name="YJ Mock" userId="c6b94264b4835e68" providerId="LiveId" clId="{0E3D09EC-D272-434E-8B29-AFC74AB01D2B}" dt="2024-08-09T19:40:45.131" v="156" actId="1076"/>
          <ac:picMkLst>
            <pc:docMk/>
            <pc:sldMk cId="2723521919" sldId="394"/>
            <ac:picMk id="3" creationId="{C0E003DE-BAB8-83AB-1938-F268E67700A2}"/>
          </ac:picMkLst>
        </pc:picChg>
      </pc:sldChg>
      <pc:sldChg chg="addSp delSp modSp mod delAnim modAnim">
        <pc:chgData name="YJ Mock" userId="c6b94264b4835e68" providerId="LiveId" clId="{0E3D09EC-D272-434E-8B29-AFC74AB01D2B}" dt="2024-08-10T05:21:58.493" v="745"/>
        <pc:sldMkLst>
          <pc:docMk/>
          <pc:sldMk cId="3070655263" sldId="395"/>
        </pc:sldMkLst>
        <pc:spChg chg="mod">
          <ac:chgData name="YJ Mock" userId="c6b94264b4835e68" providerId="LiveId" clId="{0E3D09EC-D272-434E-8B29-AFC74AB01D2B}" dt="2024-08-10T05:21:58.493" v="745"/>
          <ac:spMkLst>
            <pc:docMk/>
            <pc:sldMk cId="3070655263" sldId="395"/>
            <ac:spMk id="868" creationId="{00000000-0000-0000-0000-000000000000}"/>
          </ac:spMkLst>
        </pc:spChg>
        <pc:picChg chg="del">
          <ac:chgData name="YJ Mock" userId="c6b94264b4835e68" providerId="LiveId" clId="{0E3D09EC-D272-434E-8B29-AFC74AB01D2B}" dt="2024-08-09T19:31:13.347" v="132" actId="478"/>
          <ac:picMkLst>
            <pc:docMk/>
            <pc:sldMk cId="3070655263" sldId="395"/>
            <ac:picMk id="2" creationId="{4C99C30A-C630-6C89-E9EE-F2D56A6E97E0}"/>
          </ac:picMkLst>
        </pc:picChg>
        <pc:picChg chg="add mod ord">
          <ac:chgData name="YJ Mock" userId="c6b94264b4835e68" providerId="LiveId" clId="{0E3D09EC-D272-434E-8B29-AFC74AB01D2B}" dt="2024-08-09T19:31:24.157" v="133" actId="1076"/>
          <ac:picMkLst>
            <pc:docMk/>
            <pc:sldMk cId="3070655263" sldId="395"/>
            <ac:picMk id="3" creationId="{2BCC67B4-23BD-D041-EAFF-CA5CF2B1B39F}"/>
          </ac:picMkLst>
        </pc:picChg>
      </pc:sldChg>
      <pc:sldChg chg="modSp mod">
        <pc:chgData name="YJ Mock" userId="c6b94264b4835e68" providerId="LiveId" clId="{0E3D09EC-D272-434E-8B29-AFC74AB01D2B}" dt="2024-08-10T10:43:15.643" v="1487" actId="20577"/>
        <pc:sldMkLst>
          <pc:docMk/>
          <pc:sldMk cId="3696105967" sldId="398"/>
        </pc:sldMkLst>
        <pc:spChg chg="mod">
          <ac:chgData name="YJ Mock" userId="c6b94264b4835e68" providerId="LiveId" clId="{0E3D09EC-D272-434E-8B29-AFC74AB01D2B}" dt="2024-08-10T05:30:15.078" v="762" actId="255"/>
          <ac:spMkLst>
            <pc:docMk/>
            <pc:sldMk cId="3696105967" sldId="398"/>
            <ac:spMk id="834" creationId="{00000000-0000-0000-0000-000000000000}"/>
          </ac:spMkLst>
        </pc:spChg>
        <pc:spChg chg="mod">
          <ac:chgData name="YJ Mock" userId="c6b94264b4835e68" providerId="LiveId" clId="{0E3D09EC-D272-434E-8B29-AFC74AB01D2B}" dt="2024-08-10T10:43:15.643" v="1487" actId="20577"/>
          <ac:spMkLst>
            <pc:docMk/>
            <pc:sldMk cId="3696105967" sldId="398"/>
            <ac:spMk id="835" creationId="{00000000-0000-0000-0000-000000000000}"/>
          </ac:spMkLst>
        </pc:spChg>
      </pc:sldChg>
      <pc:sldChg chg="modSp mod">
        <pc:chgData name="YJ Mock" userId="c6b94264b4835e68" providerId="LiveId" clId="{0E3D09EC-D272-434E-8B29-AFC74AB01D2B}" dt="2024-08-10T06:38:29.132" v="1112" actId="20577"/>
        <pc:sldMkLst>
          <pc:docMk/>
          <pc:sldMk cId="345299538" sldId="399"/>
        </pc:sldMkLst>
        <pc:spChg chg="mod">
          <ac:chgData name="YJ Mock" userId="c6b94264b4835e68" providerId="LiveId" clId="{0E3D09EC-D272-434E-8B29-AFC74AB01D2B}" dt="2024-08-10T05:30:24.226" v="763" actId="255"/>
          <ac:spMkLst>
            <pc:docMk/>
            <pc:sldMk cId="345299538" sldId="399"/>
            <ac:spMk id="834" creationId="{00000000-0000-0000-0000-000000000000}"/>
          </ac:spMkLst>
        </pc:spChg>
        <pc:spChg chg="mod">
          <ac:chgData name="YJ Mock" userId="c6b94264b4835e68" providerId="LiveId" clId="{0E3D09EC-D272-434E-8B29-AFC74AB01D2B}" dt="2024-08-10T06:38:29.132" v="1112" actId="20577"/>
          <ac:spMkLst>
            <pc:docMk/>
            <pc:sldMk cId="345299538" sldId="399"/>
            <ac:spMk id="835" creationId="{00000000-0000-0000-0000-000000000000}"/>
          </ac:spMkLst>
        </pc:spChg>
      </pc:sldChg>
      <pc:sldChg chg="add del mod modShow">
        <pc:chgData name="YJ Mock" userId="c6b94264b4835e68" providerId="LiveId" clId="{0E3D09EC-D272-434E-8B29-AFC74AB01D2B}" dt="2024-08-10T06:27:20.877" v="965" actId="47"/>
        <pc:sldMkLst>
          <pc:docMk/>
          <pc:sldMk cId="2777129028" sldId="400"/>
        </pc:sldMkLst>
      </pc:sldChg>
      <pc:sldChg chg="add del mod modShow">
        <pc:chgData name="YJ Mock" userId="c6b94264b4835e68" providerId="LiveId" clId="{0E3D09EC-D272-434E-8B29-AFC74AB01D2B}" dt="2024-08-10T06:27:20.877" v="965" actId="47"/>
        <pc:sldMkLst>
          <pc:docMk/>
          <pc:sldMk cId="509990218" sldId="401"/>
        </pc:sldMkLst>
      </pc:sldChg>
      <pc:sldChg chg="add del mod modShow">
        <pc:chgData name="YJ Mock" userId="c6b94264b4835e68" providerId="LiveId" clId="{0E3D09EC-D272-434E-8B29-AFC74AB01D2B}" dt="2024-08-10T06:27:20.877" v="965" actId="47"/>
        <pc:sldMkLst>
          <pc:docMk/>
          <pc:sldMk cId="3339225960" sldId="403"/>
        </pc:sldMkLst>
      </pc:sldChg>
      <pc:sldChg chg="del">
        <pc:chgData name="YJ Mock" userId="c6b94264b4835e68" providerId="LiveId" clId="{0E3D09EC-D272-434E-8B29-AFC74AB01D2B}" dt="2024-08-09T04:38:27.374" v="1" actId="47"/>
        <pc:sldMkLst>
          <pc:docMk/>
          <pc:sldMk cId="3836393601" sldId="405"/>
        </pc:sldMkLst>
      </pc:sldChg>
      <pc:sldChg chg="modSp mod">
        <pc:chgData name="YJ Mock" userId="c6b94264b4835e68" providerId="LiveId" clId="{0E3D09EC-D272-434E-8B29-AFC74AB01D2B}" dt="2024-08-10T05:21:42.261" v="721" actId="20577"/>
        <pc:sldMkLst>
          <pc:docMk/>
          <pc:sldMk cId="2604460945" sldId="407"/>
        </pc:sldMkLst>
        <pc:spChg chg="mod">
          <ac:chgData name="YJ Mock" userId="c6b94264b4835e68" providerId="LiveId" clId="{0E3D09EC-D272-434E-8B29-AFC74AB01D2B}" dt="2024-08-10T05:21:42.261" v="721" actId="20577"/>
          <ac:spMkLst>
            <pc:docMk/>
            <pc:sldMk cId="2604460945" sldId="407"/>
            <ac:spMk id="2" creationId="{B92DFB5C-AEA0-7E63-BA08-58507570D46A}"/>
          </ac:spMkLst>
        </pc:spChg>
      </pc:sldChg>
      <pc:sldChg chg="modSp mod">
        <pc:chgData name="YJ Mock" userId="c6b94264b4835e68" providerId="LiveId" clId="{0E3D09EC-D272-434E-8B29-AFC74AB01D2B}" dt="2024-08-10T05:17:36.094" v="500" actId="20577"/>
        <pc:sldMkLst>
          <pc:docMk/>
          <pc:sldMk cId="29341484" sldId="409"/>
        </pc:sldMkLst>
        <pc:spChg chg="mod">
          <ac:chgData name="YJ Mock" userId="c6b94264b4835e68" providerId="LiveId" clId="{0E3D09EC-D272-434E-8B29-AFC74AB01D2B}" dt="2024-08-10T05:17:36.094" v="500" actId="20577"/>
          <ac:spMkLst>
            <pc:docMk/>
            <pc:sldMk cId="29341484" sldId="409"/>
            <ac:spMk id="834" creationId="{00000000-0000-0000-0000-000000000000}"/>
          </ac:spMkLst>
        </pc:spChg>
      </pc:sldChg>
      <pc:sldChg chg="modSp mod">
        <pc:chgData name="YJ Mock" userId="c6b94264b4835e68" providerId="LiveId" clId="{0E3D09EC-D272-434E-8B29-AFC74AB01D2B}" dt="2024-08-10T05:17:44.603" v="512" actId="20577"/>
        <pc:sldMkLst>
          <pc:docMk/>
          <pc:sldMk cId="344872878" sldId="410"/>
        </pc:sldMkLst>
        <pc:spChg chg="mod">
          <ac:chgData name="YJ Mock" userId="c6b94264b4835e68" providerId="LiveId" clId="{0E3D09EC-D272-434E-8B29-AFC74AB01D2B}" dt="2024-08-10T05:17:44.603" v="512" actId="20577"/>
          <ac:spMkLst>
            <pc:docMk/>
            <pc:sldMk cId="344872878" sldId="410"/>
            <ac:spMk id="834" creationId="{00000000-0000-0000-0000-000000000000}"/>
          </ac:spMkLst>
        </pc:spChg>
      </pc:sldChg>
      <pc:sldChg chg="add del mod modShow">
        <pc:chgData name="YJ Mock" userId="c6b94264b4835e68" providerId="LiveId" clId="{0E3D09EC-D272-434E-8B29-AFC74AB01D2B}" dt="2024-08-10T06:27:29.054" v="966" actId="47"/>
        <pc:sldMkLst>
          <pc:docMk/>
          <pc:sldMk cId="0" sldId="411"/>
        </pc:sldMkLst>
      </pc:sldChg>
      <pc:sldChg chg="del">
        <pc:chgData name="YJ Mock" userId="c6b94264b4835e68" providerId="LiveId" clId="{0E3D09EC-D272-434E-8B29-AFC74AB01D2B}" dt="2024-08-10T05:22:33.740" v="759" actId="47"/>
        <pc:sldMkLst>
          <pc:docMk/>
          <pc:sldMk cId="1214150149" sldId="412"/>
        </pc:sldMkLst>
      </pc:sldChg>
      <pc:sldChg chg="del">
        <pc:chgData name="YJ Mock" userId="c6b94264b4835e68" providerId="LiveId" clId="{0E3D09EC-D272-434E-8B29-AFC74AB01D2B}" dt="2024-08-10T05:22:38.744" v="760" actId="47"/>
        <pc:sldMkLst>
          <pc:docMk/>
          <pc:sldMk cId="3349334881" sldId="413"/>
        </pc:sldMkLst>
      </pc:sldChg>
      <pc:sldChg chg="addSp delSp modSp add del mod">
        <pc:chgData name="YJ Mock" userId="c6b94264b4835e68" providerId="LiveId" clId="{0E3D09EC-D272-434E-8B29-AFC74AB01D2B}" dt="2024-08-10T05:11:19.887" v="329" actId="47"/>
        <pc:sldMkLst>
          <pc:docMk/>
          <pc:sldMk cId="1904257578" sldId="415"/>
        </pc:sldMkLst>
        <pc:spChg chg="add mod">
          <ac:chgData name="YJ Mock" userId="c6b94264b4835e68" providerId="LiveId" clId="{0E3D09EC-D272-434E-8B29-AFC74AB01D2B}" dt="2024-08-10T05:10:30.525" v="317" actId="1076"/>
          <ac:spMkLst>
            <pc:docMk/>
            <pc:sldMk cId="1904257578" sldId="415"/>
            <ac:spMk id="2" creationId="{49BE756D-74ED-59D8-DBE6-EBF2A0686E33}"/>
          </ac:spMkLst>
        </pc:spChg>
        <pc:spChg chg="add mod">
          <ac:chgData name="YJ Mock" userId="c6b94264b4835e68" providerId="LiveId" clId="{0E3D09EC-D272-434E-8B29-AFC74AB01D2B}" dt="2024-08-10T05:10:33.184" v="318" actId="1076"/>
          <ac:spMkLst>
            <pc:docMk/>
            <pc:sldMk cId="1904257578" sldId="415"/>
            <ac:spMk id="6" creationId="{DE0E44A2-FE50-7681-F895-560F841834A2}"/>
          </ac:spMkLst>
        </pc:spChg>
        <pc:spChg chg="mod">
          <ac:chgData name="YJ Mock" userId="c6b94264b4835e68" providerId="LiveId" clId="{0E3D09EC-D272-434E-8B29-AFC74AB01D2B}" dt="2024-08-10T05:05:50.595" v="289" actId="20577"/>
          <ac:spMkLst>
            <pc:docMk/>
            <pc:sldMk cId="1904257578" sldId="415"/>
            <ac:spMk id="805" creationId="{00000000-0000-0000-0000-000000000000}"/>
          </ac:spMkLst>
        </pc:spChg>
        <pc:picChg chg="del">
          <ac:chgData name="YJ Mock" userId="c6b94264b4835e68" providerId="LiveId" clId="{0E3D09EC-D272-434E-8B29-AFC74AB01D2B}" dt="2024-08-10T05:05:53.988" v="290" actId="478"/>
          <ac:picMkLst>
            <pc:docMk/>
            <pc:sldMk cId="1904257578" sldId="415"/>
            <ac:picMk id="3" creationId="{F92D378B-5855-6E64-1D18-35C975CA54A2}"/>
          </ac:picMkLst>
        </pc:picChg>
        <pc:picChg chg="add mod">
          <ac:chgData name="YJ Mock" userId="c6b94264b4835e68" providerId="LiveId" clId="{0E3D09EC-D272-434E-8B29-AFC74AB01D2B}" dt="2024-08-10T05:06:05.449" v="291"/>
          <ac:picMkLst>
            <pc:docMk/>
            <pc:sldMk cId="1904257578" sldId="415"/>
            <ac:picMk id="4" creationId="{53FD3A0E-8098-DBFE-E57C-C5D6D8829A96}"/>
          </ac:picMkLst>
        </pc:picChg>
        <pc:picChg chg="add mod">
          <ac:chgData name="YJ Mock" userId="c6b94264b4835e68" providerId="LiveId" clId="{0E3D09EC-D272-434E-8B29-AFC74AB01D2B}" dt="2024-08-10T05:06:05.449" v="291"/>
          <ac:picMkLst>
            <pc:docMk/>
            <pc:sldMk cId="1904257578" sldId="415"/>
            <ac:picMk id="5" creationId="{30E6BCE8-78B3-6FDA-B374-28804CF349C8}"/>
          </ac:picMkLst>
        </pc:picChg>
      </pc:sldChg>
      <pc:sldChg chg="new del">
        <pc:chgData name="YJ Mock" userId="c6b94264b4835e68" providerId="LiveId" clId="{0E3D09EC-D272-434E-8B29-AFC74AB01D2B}" dt="2024-08-10T05:03:10.631" v="231" actId="680"/>
        <pc:sldMkLst>
          <pc:docMk/>
          <pc:sldMk cId="2012852773" sldId="415"/>
        </pc:sldMkLst>
      </pc:sldChg>
      <pc:sldChg chg="addSp delSp modSp add mod">
        <pc:chgData name="YJ Mock" userId="c6b94264b4835e68" providerId="LiveId" clId="{0E3D09EC-D272-434E-8B29-AFC74AB01D2B}" dt="2024-08-10T10:14:47.638" v="1218" actId="20577"/>
        <pc:sldMkLst>
          <pc:docMk/>
          <pc:sldMk cId="3007703694" sldId="416"/>
        </pc:sldMkLst>
        <pc:spChg chg="del">
          <ac:chgData name="YJ Mock" userId="c6b94264b4835e68" providerId="LiveId" clId="{0E3D09EC-D272-434E-8B29-AFC74AB01D2B}" dt="2024-08-10T05:08:03.735" v="297" actId="478"/>
          <ac:spMkLst>
            <pc:docMk/>
            <pc:sldMk cId="3007703694" sldId="416"/>
            <ac:spMk id="2" creationId="{49BE756D-74ED-59D8-DBE6-EBF2A0686E33}"/>
          </ac:spMkLst>
        </pc:spChg>
        <pc:spChg chg="add mod">
          <ac:chgData name="YJ Mock" userId="c6b94264b4835e68" providerId="LiveId" clId="{0E3D09EC-D272-434E-8B29-AFC74AB01D2B}" dt="2024-08-10T05:13:10.804" v="349" actId="1036"/>
          <ac:spMkLst>
            <pc:docMk/>
            <pc:sldMk cId="3007703694" sldId="416"/>
            <ac:spMk id="3" creationId="{7F30C8EC-7B21-D456-7854-FB5D1AEE8060}"/>
          </ac:spMkLst>
        </pc:spChg>
        <pc:spChg chg="del mod">
          <ac:chgData name="YJ Mock" userId="c6b94264b4835e68" providerId="LiveId" clId="{0E3D09EC-D272-434E-8B29-AFC74AB01D2B}" dt="2024-08-10T05:08:01.733" v="296" actId="478"/>
          <ac:spMkLst>
            <pc:docMk/>
            <pc:sldMk cId="3007703694" sldId="416"/>
            <ac:spMk id="6" creationId="{DE0E44A2-FE50-7681-F895-560F841834A2}"/>
          </ac:spMkLst>
        </pc:spChg>
        <pc:spChg chg="add mod">
          <ac:chgData name="YJ Mock" userId="c6b94264b4835e68" providerId="LiveId" clId="{0E3D09EC-D272-434E-8B29-AFC74AB01D2B}" dt="2024-08-10T10:14:47.638" v="1218" actId="20577"/>
          <ac:spMkLst>
            <pc:docMk/>
            <pc:sldMk cId="3007703694" sldId="416"/>
            <ac:spMk id="9" creationId="{11B53178-EECC-53D6-3CB8-CF45F0729F63}"/>
          </ac:spMkLst>
        </pc:spChg>
        <pc:picChg chg="del mod">
          <ac:chgData name="YJ Mock" userId="c6b94264b4835e68" providerId="LiveId" clId="{0E3D09EC-D272-434E-8B29-AFC74AB01D2B}" dt="2024-08-10T05:08:01.733" v="296" actId="478"/>
          <ac:picMkLst>
            <pc:docMk/>
            <pc:sldMk cId="3007703694" sldId="416"/>
            <ac:picMk id="4" creationId="{53FD3A0E-8098-DBFE-E57C-C5D6D8829A96}"/>
          </ac:picMkLst>
        </pc:picChg>
        <pc:picChg chg="del">
          <ac:chgData name="YJ Mock" userId="c6b94264b4835e68" providerId="LiveId" clId="{0E3D09EC-D272-434E-8B29-AFC74AB01D2B}" dt="2024-08-10T05:08:03.735" v="297" actId="478"/>
          <ac:picMkLst>
            <pc:docMk/>
            <pc:sldMk cId="3007703694" sldId="416"/>
            <ac:picMk id="5" creationId="{30E6BCE8-78B3-6FDA-B374-28804CF349C8}"/>
          </ac:picMkLst>
        </pc:picChg>
        <pc:picChg chg="add mod">
          <ac:chgData name="YJ Mock" userId="c6b94264b4835e68" providerId="LiveId" clId="{0E3D09EC-D272-434E-8B29-AFC74AB01D2B}" dt="2024-08-10T05:12:51.971" v="344" actId="1076"/>
          <ac:picMkLst>
            <pc:docMk/>
            <pc:sldMk cId="3007703694" sldId="416"/>
            <ac:picMk id="7" creationId="{E9C4774C-6B6E-AF91-2DE4-684396EF9405}"/>
          </ac:picMkLst>
        </pc:picChg>
        <pc:picChg chg="add mod">
          <ac:chgData name="YJ Mock" userId="c6b94264b4835e68" providerId="LiveId" clId="{0E3D09EC-D272-434E-8B29-AFC74AB01D2B}" dt="2024-08-10T05:12:56.193" v="345" actId="1076"/>
          <ac:picMkLst>
            <pc:docMk/>
            <pc:sldMk cId="3007703694" sldId="416"/>
            <ac:picMk id="8" creationId="{008D8440-4250-68CA-6F41-2C74434D19F5}"/>
          </ac:picMkLst>
        </pc:picChg>
      </pc:sldChg>
      <pc:sldChg chg="modSp add del">
        <pc:chgData name="YJ Mock" userId="c6b94264b4835e68" providerId="LiveId" clId="{0E3D09EC-D272-434E-8B29-AFC74AB01D2B}" dt="2024-08-10T05:08:17.933" v="302" actId="47"/>
        <pc:sldMkLst>
          <pc:docMk/>
          <pc:sldMk cId="1142734084" sldId="417"/>
        </pc:sldMkLst>
        <pc:spChg chg="mod">
          <ac:chgData name="YJ Mock" userId="c6b94264b4835e68" providerId="LiveId" clId="{0E3D09EC-D272-434E-8B29-AFC74AB01D2B}" dt="2024-08-10T05:08:10.863" v="300" actId="1076"/>
          <ac:spMkLst>
            <pc:docMk/>
            <pc:sldMk cId="1142734084" sldId="417"/>
            <ac:spMk id="2" creationId="{B0883E04-E00B-48D5-0E9C-756BB56E96D1}"/>
          </ac:spMkLst>
        </pc:spChg>
        <pc:picChg chg="mod">
          <ac:chgData name="YJ Mock" userId="c6b94264b4835e68" providerId="LiveId" clId="{0E3D09EC-D272-434E-8B29-AFC74AB01D2B}" dt="2024-08-10T05:08:10.863" v="300" actId="1076"/>
          <ac:picMkLst>
            <pc:docMk/>
            <pc:sldMk cId="1142734084" sldId="417"/>
            <ac:picMk id="1028" creationId="{9103D7A9-DCBD-CD70-2F04-7A893428B3C7}"/>
          </ac:picMkLst>
        </pc:picChg>
      </pc:sldChg>
      <pc:sldChg chg="addSp delSp modSp add mod">
        <pc:chgData name="YJ Mock" userId="c6b94264b4835e68" providerId="LiveId" clId="{0E3D09EC-D272-434E-8B29-AFC74AB01D2B}" dt="2024-08-10T05:12:28.621" v="341" actId="1076"/>
        <pc:sldMkLst>
          <pc:docMk/>
          <pc:sldMk cId="3985538063" sldId="417"/>
        </pc:sldMkLst>
        <pc:spChg chg="mod">
          <ac:chgData name="YJ Mock" userId="c6b94264b4835e68" providerId="LiveId" clId="{0E3D09EC-D272-434E-8B29-AFC74AB01D2B}" dt="2024-08-10T05:12:28.621" v="341" actId="1076"/>
          <ac:spMkLst>
            <pc:docMk/>
            <pc:sldMk cId="3985538063" sldId="417"/>
            <ac:spMk id="3" creationId="{7F30C8EC-7B21-D456-7854-FB5D1AEE8060}"/>
          </ac:spMkLst>
        </pc:spChg>
        <pc:spChg chg="mod">
          <ac:chgData name="YJ Mock" userId="c6b94264b4835e68" providerId="LiveId" clId="{0E3D09EC-D272-434E-8B29-AFC74AB01D2B}" dt="2024-08-10T05:12:28.621" v="341" actId="1076"/>
          <ac:spMkLst>
            <pc:docMk/>
            <pc:sldMk cId="3985538063" sldId="417"/>
            <ac:spMk id="9" creationId="{11B53178-EECC-53D6-3CB8-CF45F0729F63}"/>
          </ac:spMkLst>
        </pc:spChg>
        <pc:picChg chg="add mod">
          <ac:chgData name="YJ Mock" userId="c6b94264b4835e68" providerId="LiveId" clId="{0E3D09EC-D272-434E-8B29-AFC74AB01D2B}" dt="2024-08-10T05:12:28.621" v="341" actId="1076"/>
          <ac:picMkLst>
            <pc:docMk/>
            <pc:sldMk cId="3985538063" sldId="417"/>
            <ac:picMk id="2" creationId="{71D50707-402B-66C7-F7F5-94DC7A71B03B}"/>
          </ac:picMkLst>
        </pc:picChg>
        <pc:picChg chg="add mod">
          <ac:chgData name="YJ Mock" userId="c6b94264b4835e68" providerId="LiveId" clId="{0E3D09EC-D272-434E-8B29-AFC74AB01D2B}" dt="2024-08-10T05:12:28.621" v="341" actId="1076"/>
          <ac:picMkLst>
            <pc:docMk/>
            <pc:sldMk cId="3985538063" sldId="417"/>
            <ac:picMk id="4" creationId="{7DC0E493-B3FE-CB3E-C0D8-0E210C0A259F}"/>
          </ac:picMkLst>
        </pc:picChg>
        <pc:picChg chg="del">
          <ac:chgData name="YJ Mock" userId="c6b94264b4835e68" providerId="LiveId" clId="{0E3D09EC-D272-434E-8B29-AFC74AB01D2B}" dt="2024-08-10T05:10:51.951" v="322" actId="478"/>
          <ac:picMkLst>
            <pc:docMk/>
            <pc:sldMk cId="3985538063" sldId="417"/>
            <ac:picMk id="7" creationId="{E9C4774C-6B6E-AF91-2DE4-684396EF9405}"/>
          </ac:picMkLst>
        </pc:picChg>
        <pc:picChg chg="del">
          <ac:chgData name="YJ Mock" userId="c6b94264b4835e68" providerId="LiveId" clId="{0E3D09EC-D272-434E-8B29-AFC74AB01D2B}" dt="2024-08-10T05:11:07.765" v="325" actId="478"/>
          <ac:picMkLst>
            <pc:docMk/>
            <pc:sldMk cId="3985538063" sldId="417"/>
            <ac:picMk id="8" creationId="{008D8440-4250-68CA-6F41-2C74434D19F5}"/>
          </ac:picMkLst>
        </pc:picChg>
      </pc:sldChg>
      <pc:sldChg chg="addSp delSp modSp add mod">
        <pc:chgData name="YJ Mock" userId="c6b94264b4835e68" providerId="LiveId" clId="{0E3D09EC-D272-434E-8B29-AFC74AB01D2B}" dt="2024-08-10T05:15:13.061" v="377" actId="1076"/>
        <pc:sldMkLst>
          <pc:docMk/>
          <pc:sldMk cId="1336509746" sldId="418"/>
        </pc:sldMkLst>
        <pc:spChg chg="del">
          <ac:chgData name="YJ Mock" userId="c6b94264b4835e68" providerId="LiveId" clId="{0E3D09EC-D272-434E-8B29-AFC74AB01D2B}" dt="2024-08-10T05:13:42.265" v="361" actId="478"/>
          <ac:spMkLst>
            <pc:docMk/>
            <pc:sldMk cId="1336509746" sldId="418"/>
            <ac:spMk id="3" creationId="{7F30C8EC-7B21-D456-7854-FB5D1AEE8060}"/>
          </ac:spMkLst>
        </pc:spChg>
        <pc:spChg chg="del">
          <ac:chgData name="YJ Mock" userId="c6b94264b4835e68" providerId="LiveId" clId="{0E3D09EC-D272-434E-8B29-AFC74AB01D2B}" dt="2024-08-10T05:13:42.265" v="361" actId="478"/>
          <ac:spMkLst>
            <pc:docMk/>
            <pc:sldMk cId="1336509746" sldId="418"/>
            <ac:spMk id="9" creationId="{11B53178-EECC-53D6-3CB8-CF45F0729F63}"/>
          </ac:spMkLst>
        </pc:spChg>
        <pc:spChg chg="mod">
          <ac:chgData name="YJ Mock" userId="c6b94264b4835e68" providerId="LiveId" clId="{0E3D09EC-D272-434E-8B29-AFC74AB01D2B}" dt="2024-08-10T05:13:30.866" v="359" actId="20577"/>
          <ac:spMkLst>
            <pc:docMk/>
            <pc:sldMk cId="1336509746" sldId="418"/>
            <ac:spMk id="805" creationId="{00000000-0000-0000-0000-000000000000}"/>
          </ac:spMkLst>
        </pc:spChg>
        <pc:picChg chg="add mod">
          <ac:chgData name="YJ Mock" userId="c6b94264b4835e68" providerId="LiveId" clId="{0E3D09EC-D272-434E-8B29-AFC74AB01D2B}" dt="2024-08-10T05:15:13.061" v="377" actId="1076"/>
          <ac:picMkLst>
            <pc:docMk/>
            <pc:sldMk cId="1336509746" sldId="418"/>
            <ac:picMk id="2" creationId="{34D866E9-F6DE-AD4E-BEC6-C1E2E756DBCC}"/>
          </ac:picMkLst>
        </pc:picChg>
        <pc:picChg chg="del">
          <ac:chgData name="YJ Mock" userId="c6b94264b4835e68" providerId="LiveId" clId="{0E3D09EC-D272-434E-8B29-AFC74AB01D2B}" dt="2024-08-10T05:13:42.265" v="361" actId="478"/>
          <ac:picMkLst>
            <pc:docMk/>
            <pc:sldMk cId="1336509746" sldId="418"/>
            <ac:picMk id="7" creationId="{E9C4774C-6B6E-AF91-2DE4-684396EF9405}"/>
          </ac:picMkLst>
        </pc:picChg>
        <pc:picChg chg="del">
          <ac:chgData name="YJ Mock" userId="c6b94264b4835e68" providerId="LiveId" clId="{0E3D09EC-D272-434E-8B29-AFC74AB01D2B}" dt="2024-08-10T05:13:42.265" v="361" actId="478"/>
          <ac:picMkLst>
            <pc:docMk/>
            <pc:sldMk cId="1336509746" sldId="418"/>
            <ac:picMk id="8" creationId="{008D8440-4250-68CA-6F41-2C74434D19F5}"/>
          </ac:picMkLst>
        </pc:picChg>
      </pc:sldChg>
      <pc:sldChg chg="addSp delSp modSp add del mod">
        <pc:chgData name="YJ Mock" userId="c6b94264b4835e68" providerId="LiveId" clId="{0E3D09EC-D272-434E-8B29-AFC74AB01D2B}" dt="2024-08-10T10:08:24.911" v="1120" actId="47"/>
        <pc:sldMkLst>
          <pc:docMk/>
          <pc:sldMk cId="2003838361" sldId="419"/>
        </pc:sldMkLst>
        <pc:spChg chg="del mod">
          <ac:chgData name="YJ Mock" userId="c6b94264b4835e68" providerId="LiveId" clId="{0E3D09EC-D272-434E-8B29-AFC74AB01D2B}" dt="2024-08-10T10:08:07.135" v="1115" actId="478"/>
          <ac:spMkLst>
            <pc:docMk/>
            <pc:sldMk cId="2003838361" sldId="419"/>
            <ac:spMk id="4" creationId="{B5658275-E7EB-33A1-D370-2E9FB14BB78E}"/>
          </ac:spMkLst>
        </pc:spChg>
        <pc:picChg chg="add mod">
          <ac:chgData name="YJ Mock" userId="c6b94264b4835e68" providerId="LiveId" clId="{0E3D09EC-D272-434E-8B29-AFC74AB01D2B}" dt="2024-08-10T10:08:17.150" v="1119" actId="14100"/>
          <ac:picMkLst>
            <pc:docMk/>
            <pc:sldMk cId="2003838361" sldId="419"/>
            <ac:picMk id="2" creationId="{39EC406D-3C30-8690-37E2-16B02B28C48F}"/>
          </ac:picMkLst>
        </pc:picChg>
        <pc:picChg chg="mod">
          <ac:chgData name="YJ Mock" userId="c6b94264b4835e68" providerId="LiveId" clId="{0E3D09EC-D272-434E-8B29-AFC74AB01D2B}" dt="2024-08-10T10:08:08.967" v="1116" actId="1076"/>
          <ac:picMkLst>
            <pc:docMk/>
            <pc:sldMk cId="2003838361" sldId="419"/>
            <ac:picMk id="3" creationId="{8C7E5A16-219C-06F0-9ACA-79E7C4F27080}"/>
          </ac:picMkLst>
        </pc:picChg>
      </pc:sldChg>
      <pc:sldChg chg="addSp delSp modSp new del mod">
        <pc:chgData name="YJ Mock" userId="c6b94264b4835e68" providerId="LiveId" clId="{0E3D09EC-D272-434E-8B29-AFC74AB01D2B}" dt="2024-08-10T05:14:58.173" v="375" actId="47"/>
        <pc:sldMkLst>
          <pc:docMk/>
          <pc:sldMk cId="3003741820" sldId="419"/>
        </pc:sldMkLst>
        <pc:spChg chg="del">
          <ac:chgData name="YJ Mock" userId="c6b94264b4835e68" providerId="LiveId" clId="{0E3D09EC-D272-434E-8B29-AFC74AB01D2B}" dt="2024-08-10T05:14:35.280" v="370" actId="478"/>
          <ac:spMkLst>
            <pc:docMk/>
            <pc:sldMk cId="3003741820" sldId="419"/>
            <ac:spMk id="3" creationId="{1F6B92EA-4127-B096-69BF-BDA3971D7687}"/>
          </ac:spMkLst>
        </pc:spChg>
        <pc:picChg chg="add mod">
          <ac:chgData name="YJ Mock" userId="c6b94264b4835e68" providerId="LiveId" clId="{0E3D09EC-D272-434E-8B29-AFC74AB01D2B}" dt="2024-08-10T05:14:50.073" v="374" actId="14100"/>
          <ac:picMkLst>
            <pc:docMk/>
            <pc:sldMk cId="3003741820" sldId="419"/>
            <ac:picMk id="4" creationId="{1D52A1C4-F6BF-CC85-0EFC-AFD894045829}"/>
          </ac:picMkLst>
        </pc:picChg>
      </pc:sldChg>
      <pc:sldMasterChg chg="delSldLayout">
        <pc:chgData name="YJ Mock" userId="c6b94264b4835e68" providerId="LiveId" clId="{0E3D09EC-D272-434E-8B29-AFC74AB01D2B}" dt="2024-08-10T05:39:07.209" v="773" actId="47"/>
        <pc:sldMasterMkLst>
          <pc:docMk/>
          <pc:sldMasterMk cId="0" sldId="2147483703"/>
        </pc:sldMasterMkLst>
        <pc:sldLayoutChg chg="del">
          <pc:chgData name="YJ Mock" userId="c6b94264b4835e68" providerId="LiveId" clId="{0E3D09EC-D272-434E-8B29-AFC74AB01D2B}" dt="2024-08-10T05:39:07.209" v="773" actId="47"/>
          <pc:sldLayoutMkLst>
            <pc:docMk/>
            <pc:sldMasterMk cId="0" sldId="2147483703"/>
            <pc:sldLayoutMk cId="0" sldId="2147483649"/>
          </pc:sldLayoutMkLst>
        </pc:sldLayoutChg>
        <pc:sldLayoutChg chg="del">
          <pc:chgData name="YJ Mock" userId="c6b94264b4835e68" providerId="LiveId" clId="{0E3D09EC-D272-434E-8B29-AFC74AB01D2B}" dt="2024-08-10T05:14:58.173" v="375" actId="47"/>
          <pc:sldLayoutMkLst>
            <pc:docMk/>
            <pc:sldMasterMk cId="0" sldId="2147483703"/>
            <pc:sldLayoutMk cId="0" sldId="2147483676"/>
          </pc:sldLayoutMkLst>
        </pc:sldLayoutChg>
      </pc:sldMasterChg>
    </pc:docChg>
  </pc:docChgLst>
  <pc:docChgLst>
    <pc:chgData name="YJ Mock" userId="c6b94264b4835e68" providerId="LiveId" clId="{0F25B7A1-9F73-4F22-BCC8-FE02CFDE4BAF}"/>
    <pc:docChg chg="undo custSel addSld delSld modSld sldOrd">
      <pc:chgData name="YJ Mock" userId="c6b94264b4835e68" providerId="LiveId" clId="{0F25B7A1-9F73-4F22-BCC8-FE02CFDE4BAF}" dt="2024-08-08T09:19:54.840" v="5206"/>
      <pc:docMkLst>
        <pc:docMk/>
      </pc:docMkLst>
      <pc:sldChg chg="addSp delSp modSp del mod modNotesTx">
        <pc:chgData name="YJ Mock" userId="c6b94264b4835e68" providerId="LiveId" clId="{0F25B7A1-9F73-4F22-BCC8-FE02CFDE4BAF}" dt="2024-08-08T09:19:11.878" v="5205" actId="47"/>
        <pc:sldMkLst>
          <pc:docMk/>
          <pc:sldMk cId="0" sldId="257"/>
        </pc:sldMkLst>
        <pc:spChg chg="add mod">
          <ac:chgData name="YJ Mock" userId="c6b94264b4835e68" providerId="LiveId" clId="{0F25B7A1-9F73-4F22-BCC8-FE02CFDE4BAF}" dt="2024-08-08T09:11:01.931" v="4959" actId="404"/>
          <ac:spMkLst>
            <pc:docMk/>
            <pc:sldMk cId="0" sldId="257"/>
            <ac:spMk id="2" creationId="{FAE626A8-2FFB-F084-A28A-3BB1E8DD2B4C}"/>
          </ac:spMkLst>
        </pc:spChg>
        <pc:spChg chg="add mod">
          <ac:chgData name="YJ Mock" userId="c6b94264b4835e68" providerId="LiveId" clId="{0F25B7A1-9F73-4F22-BCC8-FE02CFDE4BAF}" dt="2024-08-08T09:11:14.470" v="4960" actId="255"/>
          <ac:spMkLst>
            <pc:docMk/>
            <pc:sldMk cId="0" sldId="257"/>
            <ac:spMk id="3" creationId="{3572D393-CB18-5362-7C75-8DD84214BF98}"/>
          </ac:spMkLst>
        </pc:spChg>
        <pc:spChg chg="add mod">
          <ac:chgData name="YJ Mock" userId="c6b94264b4835e68" providerId="LiveId" clId="{0F25B7A1-9F73-4F22-BCC8-FE02CFDE4BAF}" dt="2024-08-08T09:11:01.931" v="4959" actId="404"/>
          <ac:spMkLst>
            <pc:docMk/>
            <pc:sldMk cId="0" sldId="257"/>
            <ac:spMk id="4" creationId="{6CD65752-C991-BE7D-9805-31711F58C871}"/>
          </ac:spMkLst>
        </pc:spChg>
        <pc:spChg chg="add mod">
          <ac:chgData name="YJ Mock" userId="c6b94264b4835e68" providerId="LiveId" clId="{0F25B7A1-9F73-4F22-BCC8-FE02CFDE4BAF}" dt="2024-08-08T09:11:14.470" v="4960" actId="255"/>
          <ac:spMkLst>
            <pc:docMk/>
            <pc:sldMk cId="0" sldId="257"/>
            <ac:spMk id="5" creationId="{C3DBF78C-67A8-526B-929E-4C25B7C4DFB9}"/>
          </ac:spMkLst>
        </pc:spChg>
        <pc:spChg chg="add del mod">
          <ac:chgData name="YJ Mock" userId="c6b94264b4835e68" providerId="LiveId" clId="{0F25B7A1-9F73-4F22-BCC8-FE02CFDE4BAF}" dt="2024-08-08T08:47:13.783" v="4716" actId="478"/>
          <ac:spMkLst>
            <pc:docMk/>
            <pc:sldMk cId="0" sldId="257"/>
            <ac:spMk id="7" creationId="{6FC7A354-B5B6-91CD-8F4C-940B0A1724A6}"/>
          </ac:spMkLst>
        </pc:spChg>
        <pc:spChg chg="add del mod">
          <ac:chgData name="YJ Mock" userId="c6b94264b4835e68" providerId="LiveId" clId="{0F25B7A1-9F73-4F22-BCC8-FE02CFDE4BAF}" dt="2024-08-08T09:10:04.653" v="4947" actId="478"/>
          <ac:spMkLst>
            <pc:docMk/>
            <pc:sldMk cId="0" sldId="257"/>
            <ac:spMk id="7" creationId="{ECEC887F-EA99-E6C9-BAB6-B112FB148540}"/>
          </ac:spMkLst>
        </pc:spChg>
        <pc:spChg chg="add del mod">
          <ac:chgData name="YJ Mock" userId="c6b94264b4835e68" providerId="LiveId" clId="{0F25B7A1-9F73-4F22-BCC8-FE02CFDE4BAF}" dt="2024-08-08T09:10:05.716" v="4948" actId="478"/>
          <ac:spMkLst>
            <pc:docMk/>
            <pc:sldMk cId="0" sldId="257"/>
            <ac:spMk id="9" creationId="{29460909-B370-0007-35CC-70711B29598C}"/>
          </ac:spMkLst>
        </pc:spChg>
        <pc:spChg chg="add del mod">
          <ac:chgData name="YJ Mock" userId="c6b94264b4835e68" providerId="LiveId" clId="{0F25B7A1-9F73-4F22-BCC8-FE02CFDE4BAF}" dt="2024-08-08T08:47:17.725" v="4718" actId="478"/>
          <ac:spMkLst>
            <pc:docMk/>
            <pc:sldMk cId="0" sldId="257"/>
            <ac:spMk id="9" creationId="{62D0FACE-8F88-978F-7901-44196775E520}"/>
          </ac:spMkLst>
        </pc:spChg>
        <pc:spChg chg="add del mod">
          <ac:chgData name="YJ Mock" userId="c6b94264b4835e68" providerId="LiveId" clId="{0F25B7A1-9F73-4F22-BCC8-FE02CFDE4BAF}" dt="2024-08-08T08:47:23.853" v="4719" actId="478"/>
          <ac:spMkLst>
            <pc:docMk/>
            <pc:sldMk cId="0" sldId="257"/>
            <ac:spMk id="11" creationId="{C10948EC-E780-E99F-30CC-DB446364A03B}"/>
          </ac:spMkLst>
        </pc:spChg>
        <pc:spChg chg="mod">
          <ac:chgData name="YJ Mock" userId="c6b94264b4835e68" providerId="LiveId" clId="{0F25B7A1-9F73-4F22-BCC8-FE02CFDE4BAF}" dt="2024-08-08T09:11:01.931" v="4959" actId="404"/>
          <ac:spMkLst>
            <pc:docMk/>
            <pc:sldMk cId="0" sldId="257"/>
            <ac:spMk id="730" creationId="{00000000-0000-0000-0000-000000000000}"/>
          </ac:spMkLst>
        </pc:spChg>
        <pc:spChg chg="mod">
          <ac:chgData name="YJ Mock" userId="c6b94264b4835e68" providerId="LiveId" clId="{0F25B7A1-9F73-4F22-BCC8-FE02CFDE4BAF}" dt="2024-08-08T09:11:14.470" v="4960" actId="255"/>
          <ac:spMkLst>
            <pc:docMk/>
            <pc:sldMk cId="0" sldId="257"/>
            <ac:spMk id="731" creationId="{00000000-0000-0000-0000-000000000000}"/>
          </ac:spMkLst>
        </pc:spChg>
        <pc:spChg chg="mod">
          <ac:chgData name="YJ Mock" userId="c6b94264b4835e68" providerId="LiveId" clId="{0F25B7A1-9F73-4F22-BCC8-FE02CFDE4BAF}" dt="2024-08-08T09:11:01.931" v="4959" actId="404"/>
          <ac:spMkLst>
            <pc:docMk/>
            <pc:sldMk cId="0" sldId="257"/>
            <ac:spMk id="732" creationId="{00000000-0000-0000-0000-000000000000}"/>
          </ac:spMkLst>
        </pc:spChg>
        <pc:spChg chg="mod">
          <ac:chgData name="YJ Mock" userId="c6b94264b4835e68" providerId="LiveId" clId="{0F25B7A1-9F73-4F22-BCC8-FE02CFDE4BAF}" dt="2024-08-08T09:11:14.470" v="4960" actId="255"/>
          <ac:spMkLst>
            <pc:docMk/>
            <pc:sldMk cId="0" sldId="257"/>
            <ac:spMk id="733" creationId="{00000000-0000-0000-0000-000000000000}"/>
          </ac:spMkLst>
        </pc:spChg>
        <pc:spChg chg="mod">
          <ac:chgData name="YJ Mock" userId="c6b94264b4835e68" providerId="LiveId" clId="{0F25B7A1-9F73-4F22-BCC8-FE02CFDE4BAF}" dt="2024-08-08T09:11:01.931" v="4959" actId="404"/>
          <ac:spMkLst>
            <pc:docMk/>
            <pc:sldMk cId="0" sldId="257"/>
            <ac:spMk id="734" creationId="{00000000-0000-0000-0000-000000000000}"/>
          </ac:spMkLst>
        </pc:spChg>
        <pc:spChg chg="mod">
          <ac:chgData name="YJ Mock" userId="c6b94264b4835e68" providerId="LiveId" clId="{0F25B7A1-9F73-4F22-BCC8-FE02CFDE4BAF}" dt="2024-08-08T09:11:14.470" v="4960" actId="255"/>
          <ac:spMkLst>
            <pc:docMk/>
            <pc:sldMk cId="0" sldId="257"/>
            <ac:spMk id="735" creationId="{00000000-0000-0000-0000-000000000000}"/>
          </ac:spMkLst>
        </pc:spChg>
        <pc:spChg chg="mod">
          <ac:chgData name="YJ Mock" userId="c6b94264b4835e68" providerId="LiveId" clId="{0F25B7A1-9F73-4F22-BCC8-FE02CFDE4BAF}" dt="2024-08-08T09:11:01.931" v="4959" actId="404"/>
          <ac:spMkLst>
            <pc:docMk/>
            <pc:sldMk cId="0" sldId="257"/>
            <ac:spMk id="736" creationId="{00000000-0000-0000-0000-000000000000}"/>
          </ac:spMkLst>
        </pc:spChg>
        <pc:spChg chg="mod">
          <ac:chgData name="YJ Mock" userId="c6b94264b4835e68" providerId="LiveId" clId="{0F25B7A1-9F73-4F22-BCC8-FE02CFDE4BAF}" dt="2024-08-08T09:11:14.470" v="4960" actId="255"/>
          <ac:spMkLst>
            <pc:docMk/>
            <pc:sldMk cId="0" sldId="257"/>
            <ac:spMk id="737" creationId="{00000000-0000-0000-0000-000000000000}"/>
          </ac:spMkLst>
        </pc:spChg>
        <pc:spChg chg="mod">
          <ac:chgData name="YJ Mock" userId="c6b94264b4835e68" providerId="LiveId" clId="{0F25B7A1-9F73-4F22-BCC8-FE02CFDE4BAF}" dt="2024-08-08T09:11:01.931" v="4959" actId="404"/>
          <ac:spMkLst>
            <pc:docMk/>
            <pc:sldMk cId="0" sldId="257"/>
            <ac:spMk id="738" creationId="{00000000-0000-0000-0000-000000000000}"/>
          </ac:spMkLst>
        </pc:spChg>
        <pc:spChg chg="mod">
          <ac:chgData name="YJ Mock" userId="c6b94264b4835e68" providerId="LiveId" clId="{0F25B7A1-9F73-4F22-BCC8-FE02CFDE4BAF}" dt="2024-08-08T09:11:14.470" v="4960" actId="255"/>
          <ac:spMkLst>
            <pc:docMk/>
            <pc:sldMk cId="0" sldId="257"/>
            <ac:spMk id="739" creationId="{00000000-0000-0000-0000-000000000000}"/>
          </ac:spMkLst>
        </pc:spChg>
        <pc:spChg chg="mod">
          <ac:chgData name="YJ Mock" userId="c6b94264b4835e68" providerId="LiveId" clId="{0F25B7A1-9F73-4F22-BCC8-FE02CFDE4BAF}" dt="2024-08-08T09:11:01.931" v="4959" actId="404"/>
          <ac:spMkLst>
            <pc:docMk/>
            <pc:sldMk cId="0" sldId="257"/>
            <ac:spMk id="740" creationId="{00000000-0000-0000-0000-000000000000}"/>
          </ac:spMkLst>
        </pc:spChg>
        <pc:spChg chg="mod">
          <ac:chgData name="YJ Mock" userId="c6b94264b4835e68" providerId="LiveId" clId="{0F25B7A1-9F73-4F22-BCC8-FE02CFDE4BAF}" dt="2024-08-08T09:11:14.470" v="4960" actId="255"/>
          <ac:spMkLst>
            <pc:docMk/>
            <pc:sldMk cId="0" sldId="257"/>
            <ac:spMk id="741" creationId="{00000000-0000-0000-0000-000000000000}"/>
          </ac:spMkLst>
        </pc:spChg>
        <pc:spChg chg="del mod">
          <ac:chgData name="YJ Mock" userId="c6b94264b4835e68" providerId="LiveId" clId="{0F25B7A1-9F73-4F22-BCC8-FE02CFDE4BAF}" dt="2024-08-08T09:10:03.292" v="4946" actId="478"/>
          <ac:spMkLst>
            <pc:docMk/>
            <pc:sldMk cId="0" sldId="257"/>
            <ac:spMk id="742" creationId="{00000000-0000-0000-0000-000000000000}"/>
          </ac:spMkLst>
        </pc:spChg>
        <pc:spChg chg="del mod">
          <ac:chgData name="YJ Mock" userId="c6b94264b4835e68" providerId="LiveId" clId="{0F25B7A1-9F73-4F22-BCC8-FE02CFDE4BAF}" dt="2024-08-08T09:10:03.292" v="4946" actId="478"/>
          <ac:spMkLst>
            <pc:docMk/>
            <pc:sldMk cId="0" sldId="257"/>
            <ac:spMk id="743" creationId="{00000000-0000-0000-0000-000000000000}"/>
          </ac:spMkLst>
        </pc:spChg>
        <pc:spChg chg="add del mod">
          <ac:chgData name="YJ Mock" userId="c6b94264b4835e68" providerId="LiveId" clId="{0F25B7A1-9F73-4F22-BCC8-FE02CFDE4BAF}" dt="2024-08-08T08:47:15.081" v="4717" actId="478"/>
          <ac:spMkLst>
            <pc:docMk/>
            <pc:sldMk cId="0" sldId="257"/>
            <ac:spMk id="744" creationId="{00000000-0000-0000-0000-000000000000}"/>
          </ac:spMkLst>
        </pc:spChg>
        <pc:spChg chg="del mod">
          <ac:chgData name="YJ Mock" userId="c6b94264b4835e68" providerId="LiveId" clId="{0F25B7A1-9F73-4F22-BCC8-FE02CFDE4BAF}" dt="2024-08-08T08:47:15.081" v="4717" actId="478"/>
          <ac:spMkLst>
            <pc:docMk/>
            <pc:sldMk cId="0" sldId="257"/>
            <ac:spMk id="745" creationId="{00000000-0000-0000-0000-000000000000}"/>
          </ac:spMkLst>
        </pc:spChg>
      </pc:sldChg>
      <pc:sldChg chg="modSp mod modNotesTx">
        <pc:chgData name="YJ Mock" userId="c6b94264b4835e68" providerId="LiveId" clId="{0F25B7A1-9F73-4F22-BCC8-FE02CFDE4BAF}" dt="2024-08-08T09:12:03.761" v="4977" actId="20577"/>
        <pc:sldMkLst>
          <pc:docMk/>
          <pc:sldMk cId="0" sldId="259"/>
        </pc:sldMkLst>
        <pc:spChg chg="mod">
          <ac:chgData name="YJ Mock" userId="c6b94264b4835e68" providerId="LiveId" clId="{0F25B7A1-9F73-4F22-BCC8-FE02CFDE4BAF}" dt="2024-08-08T09:11:35.564" v="4961" actId="20577"/>
          <ac:spMkLst>
            <pc:docMk/>
            <pc:sldMk cId="0" sldId="259"/>
            <ac:spMk id="756" creationId="{00000000-0000-0000-0000-000000000000}"/>
          </ac:spMkLst>
        </pc:spChg>
        <pc:spChg chg="mod">
          <ac:chgData name="YJ Mock" userId="c6b94264b4835e68" providerId="LiveId" clId="{0F25B7A1-9F73-4F22-BCC8-FE02CFDE4BAF}" dt="2024-08-08T09:12:03.761" v="4977" actId="20577"/>
          <ac:spMkLst>
            <pc:docMk/>
            <pc:sldMk cId="0" sldId="259"/>
            <ac:spMk id="757" creationId="{00000000-0000-0000-0000-000000000000}"/>
          </ac:spMkLst>
        </pc:spChg>
      </pc:sldChg>
      <pc:sldChg chg="addSp delSp modSp mod">
        <pc:chgData name="YJ Mock" userId="c6b94264b4835e68" providerId="LiveId" clId="{0F25B7A1-9F73-4F22-BCC8-FE02CFDE4BAF}" dt="2024-08-04T15:51:42.736" v="4053" actId="20577"/>
        <pc:sldMkLst>
          <pc:docMk/>
          <pc:sldMk cId="0" sldId="261"/>
        </pc:sldMkLst>
        <pc:spChg chg="mod">
          <ac:chgData name="YJ Mock" userId="c6b94264b4835e68" providerId="LiveId" clId="{0F25B7A1-9F73-4F22-BCC8-FE02CFDE4BAF}" dt="2024-08-04T15:51:42.736" v="4053" actId="20577"/>
          <ac:spMkLst>
            <pc:docMk/>
            <pc:sldMk cId="0" sldId="261"/>
            <ac:spMk id="771" creationId="{00000000-0000-0000-0000-000000000000}"/>
          </ac:spMkLst>
        </pc:spChg>
        <pc:picChg chg="add del mod">
          <ac:chgData name="YJ Mock" userId="c6b94264b4835e68" providerId="LiveId" clId="{0F25B7A1-9F73-4F22-BCC8-FE02CFDE4BAF}" dt="2024-07-31T08:18:03.495" v="2251" actId="478"/>
          <ac:picMkLst>
            <pc:docMk/>
            <pc:sldMk cId="0" sldId="261"/>
            <ac:picMk id="1026" creationId="{F15303D4-C155-3FB9-06A6-83F0C19F86A4}"/>
          </ac:picMkLst>
        </pc:picChg>
        <pc:picChg chg="add del mod">
          <ac:chgData name="YJ Mock" userId="c6b94264b4835e68" providerId="LiveId" clId="{0F25B7A1-9F73-4F22-BCC8-FE02CFDE4BAF}" dt="2024-07-31T08:18:01.164" v="2250" actId="478"/>
          <ac:picMkLst>
            <pc:docMk/>
            <pc:sldMk cId="0" sldId="261"/>
            <ac:picMk id="1028" creationId="{DB9BE06E-4674-ED25-0871-6D09CA4714DD}"/>
          </ac:picMkLst>
        </pc:picChg>
        <pc:picChg chg="add del">
          <ac:chgData name="YJ Mock" userId="c6b94264b4835e68" providerId="LiveId" clId="{0F25B7A1-9F73-4F22-BCC8-FE02CFDE4BAF}" dt="2024-07-31T08:16:55.708" v="2243" actId="478"/>
          <ac:picMkLst>
            <pc:docMk/>
            <pc:sldMk cId="0" sldId="261"/>
            <ac:picMk id="1030" creationId="{58C09EB6-D7C0-0F76-659C-29149F8BF58B}"/>
          </ac:picMkLst>
        </pc:picChg>
        <pc:picChg chg="add del mod">
          <ac:chgData name="YJ Mock" userId="c6b94264b4835e68" providerId="LiveId" clId="{0F25B7A1-9F73-4F22-BCC8-FE02CFDE4BAF}" dt="2024-07-31T08:17:55.222" v="2249" actId="478"/>
          <ac:picMkLst>
            <pc:docMk/>
            <pc:sldMk cId="0" sldId="261"/>
            <ac:picMk id="1032" creationId="{790C6385-4AF2-0CCA-5C80-DB3D15F01BAA}"/>
          </ac:picMkLst>
        </pc:picChg>
      </pc:sldChg>
      <pc:sldChg chg="addSp delSp modSp mod modNotesTx">
        <pc:chgData name="YJ Mock" userId="c6b94264b4835e68" providerId="LiveId" clId="{0F25B7A1-9F73-4F22-BCC8-FE02CFDE4BAF}" dt="2024-08-08T09:17:23.444" v="5203" actId="1076"/>
        <pc:sldMkLst>
          <pc:docMk/>
          <pc:sldMk cId="0" sldId="262"/>
        </pc:sldMkLst>
        <pc:spChg chg="mod">
          <ac:chgData name="YJ Mock" userId="c6b94264b4835e68" providerId="LiveId" clId="{0F25B7A1-9F73-4F22-BCC8-FE02CFDE4BAF}" dt="2024-08-08T09:17:23.444" v="5203" actId="1076"/>
          <ac:spMkLst>
            <pc:docMk/>
            <pc:sldMk cId="0" sldId="262"/>
            <ac:spMk id="777" creationId="{00000000-0000-0000-0000-000000000000}"/>
          </ac:spMkLst>
        </pc:spChg>
        <pc:spChg chg="mod">
          <ac:chgData name="YJ Mock" userId="c6b94264b4835e68" providerId="LiveId" clId="{0F25B7A1-9F73-4F22-BCC8-FE02CFDE4BAF}" dt="2024-08-08T09:17:23.444" v="5203" actId="1076"/>
          <ac:spMkLst>
            <pc:docMk/>
            <pc:sldMk cId="0" sldId="262"/>
            <ac:spMk id="778" creationId="{00000000-0000-0000-0000-000000000000}"/>
          </ac:spMkLst>
        </pc:spChg>
        <pc:picChg chg="add del mod">
          <ac:chgData name="YJ Mock" userId="c6b94264b4835e68" providerId="LiveId" clId="{0F25B7A1-9F73-4F22-BCC8-FE02CFDE4BAF}" dt="2024-07-31T08:18:18.868" v="2253" actId="478"/>
          <ac:picMkLst>
            <pc:docMk/>
            <pc:sldMk cId="0" sldId="262"/>
            <ac:picMk id="2" creationId="{8647C244-0186-4A4A-745F-6F4B218D36ED}"/>
          </ac:picMkLst>
        </pc:picChg>
      </pc:sldChg>
      <pc:sldChg chg="modSp mod modNotesTx">
        <pc:chgData name="YJ Mock" userId="c6b94264b4835e68" providerId="LiveId" clId="{0F25B7A1-9F73-4F22-BCC8-FE02CFDE4BAF}" dt="2024-07-31T08:06:13.187" v="2202" actId="20577"/>
        <pc:sldMkLst>
          <pc:docMk/>
          <pc:sldMk cId="0" sldId="266"/>
        </pc:sldMkLst>
        <pc:picChg chg="mod modCrop">
          <ac:chgData name="YJ Mock" userId="c6b94264b4835e68" providerId="LiveId" clId="{0F25B7A1-9F73-4F22-BCC8-FE02CFDE4BAF}" dt="2024-07-31T08:05:50.104" v="2201" actId="14100"/>
          <ac:picMkLst>
            <pc:docMk/>
            <pc:sldMk cId="0" sldId="266"/>
            <ac:picMk id="3" creationId="{F92D378B-5855-6E64-1D18-35C975CA54A2}"/>
          </ac:picMkLst>
        </pc:picChg>
      </pc:sldChg>
      <pc:sldChg chg="modSp mod modNotesTx">
        <pc:chgData name="YJ Mock" userId="c6b94264b4835e68" providerId="LiveId" clId="{0F25B7A1-9F73-4F22-BCC8-FE02CFDE4BAF}" dt="2024-08-08T08:24:40.053" v="4363" actId="20577"/>
        <pc:sldMkLst>
          <pc:docMk/>
          <pc:sldMk cId="0" sldId="271"/>
        </pc:sldMkLst>
        <pc:spChg chg="mod">
          <ac:chgData name="YJ Mock" userId="c6b94264b4835e68" providerId="LiveId" clId="{0F25B7A1-9F73-4F22-BCC8-FE02CFDE4BAF}" dt="2024-08-08T08:23:50.328" v="4339" actId="255"/>
          <ac:spMkLst>
            <pc:docMk/>
            <pc:sldMk cId="0" sldId="271"/>
            <ac:spMk id="835" creationId="{00000000-0000-0000-0000-000000000000}"/>
          </ac:spMkLst>
        </pc:spChg>
      </pc:sldChg>
      <pc:sldChg chg="modSp mod">
        <pc:chgData name="YJ Mock" userId="c6b94264b4835e68" providerId="LiveId" clId="{0F25B7A1-9F73-4F22-BCC8-FE02CFDE4BAF}" dt="2024-08-08T08:48:34.230" v="4734" actId="20577"/>
        <pc:sldMkLst>
          <pc:docMk/>
          <pc:sldMk cId="0" sldId="276"/>
        </pc:sldMkLst>
        <pc:spChg chg="mod">
          <ac:chgData name="YJ Mock" userId="c6b94264b4835e68" providerId="LiveId" clId="{0F25B7A1-9F73-4F22-BCC8-FE02CFDE4BAF}" dt="2024-08-08T08:48:34.230" v="4734" actId="20577"/>
          <ac:spMkLst>
            <pc:docMk/>
            <pc:sldMk cId="0" sldId="276"/>
            <ac:spMk id="863" creationId="{00000000-0000-0000-0000-000000000000}"/>
          </ac:spMkLst>
        </pc:spChg>
      </pc:sldChg>
      <pc:sldChg chg="modSp mod">
        <pc:chgData name="YJ Mock" userId="c6b94264b4835e68" providerId="LiveId" clId="{0F25B7A1-9F73-4F22-BCC8-FE02CFDE4BAF}" dt="2024-08-08T08:48:25.740" v="4730" actId="20577"/>
        <pc:sldMkLst>
          <pc:docMk/>
          <pc:sldMk cId="0" sldId="278"/>
        </pc:sldMkLst>
        <pc:spChg chg="mod">
          <ac:chgData name="YJ Mock" userId="c6b94264b4835e68" providerId="LiveId" clId="{0F25B7A1-9F73-4F22-BCC8-FE02CFDE4BAF}" dt="2024-08-08T08:48:25.740" v="4730" actId="20577"/>
          <ac:spMkLst>
            <pc:docMk/>
            <pc:sldMk cId="0" sldId="278"/>
            <ac:spMk id="874" creationId="{00000000-0000-0000-0000-000000000000}"/>
          </ac:spMkLst>
        </pc:spChg>
      </pc:sldChg>
      <pc:sldChg chg="modSp mod modNotesTx">
        <pc:chgData name="YJ Mock" userId="c6b94264b4835e68" providerId="LiveId" clId="{0F25B7A1-9F73-4F22-BCC8-FE02CFDE4BAF}" dt="2024-08-08T08:41:53.356" v="4663" actId="1076"/>
        <pc:sldMkLst>
          <pc:docMk/>
          <pc:sldMk cId="0" sldId="279"/>
        </pc:sldMkLst>
        <pc:spChg chg="mod">
          <ac:chgData name="YJ Mock" userId="c6b94264b4835e68" providerId="LiveId" clId="{0F25B7A1-9F73-4F22-BCC8-FE02CFDE4BAF}" dt="2024-08-08T08:41:53.356" v="4663" actId="1076"/>
          <ac:spMkLst>
            <pc:docMk/>
            <pc:sldMk cId="0" sldId="279"/>
            <ac:spMk id="882" creationId="{00000000-0000-0000-0000-000000000000}"/>
          </ac:spMkLst>
        </pc:spChg>
      </pc:sldChg>
      <pc:sldChg chg="add modNotesTx">
        <pc:chgData name="YJ Mock" userId="c6b94264b4835e68" providerId="LiveId" clId="{0F25B7A1-9F73-4F22-BCC8-FE02CFDE4BAF}" dt="2024-08-08T08:27:56.830" v="4385"/>
        <pc:sldMkLst>
          <pc:docMk/>
          <pc:sldMk cId="75580847" sldId="295"/>
        </pc:sldMkLst>
      </pc:sldChg>
      <pc:sldChg chg="modSp add mod">
        <pc:chgData name="YJ Mock" userId="c6b94264b4835e68" providerId="LiveId" clId="{0F25B7A1-9F73-4F22-BCC8-FE02CFDE4BAF}" dt="2024-08-08T08:25:46.976" v="4376" actId="20577"/>
        <pc:sldMkLst>
          <pc:docMk/>
          <pc:sldMk cId="1289218278" sldId="296"/>
        </pc:sldMkLst>
        <pc:spChg chg="mod">
          <ac:chgData name="YJ Mock" userId="c6b94264b4835e68" providerId="LiveId" clId="{0F25B7A1-9F73-4F22-BCC8-FE02CFDE4BAF}" dt="2024-08-08T08:25:46.976" v="4376" actId="20577"/>
          <ac:spMkLst>
            <pc:docMk/>
            <pc:sldMk cId="1289218278" sldId="296"/>
            <ac:spMk id="2" creationId="{20A27E4A-7E21-72F2-F03B-1919FE7D4CD5}"/>
          </ac:spMkLst>
        </pc:spChg>
      </pc:sldChg>
      <pc:sldChg chg="modSp add mod modNotesTx">
        <pc:chgData name="YJ Mock" userId="c6b94264b4835e68" providerId="LiveId" clId="{0F25B7A1-9F73-4F22-BCC8-FE02CFDE4BAF}" dt="2024-08-08T08:28:26.588" v="4430" actId="20577"/>
        <pc:sldMkLst>
          <pc:docMk/>
          <pc:sldMk cId="3187306369" sldId="297"/>
        </pc:sldMkLst>
        <pc:spChg chg="mod">
          <ac:chgData name="YJ Mock" userId="c6b94264b4835e68" providerId="LiveId" clId="{0F25B7A1-9F73-4F22-BCC8-FE02CFDE4BAF}" dt="2024-08-08T08:28:09.483" v="4389" actId="20577"/>
          <ac:spMkLst>
            <pc:docMk/>
            <pc:sldMk cId="3187306369" sldId="297"/>
            <ac:spMk id="2" creationId="{20A27E4A-7E21-72F2-F03B-1919FE7D4CD5}"/>
          </ac:spMkLst>
        </pc:spChg>
      </pc:sldChg>
      <pc:sldChg chg="modSp add mod">
        <pc:chgData name="YJ Mock" userId="c6b94264b4835e68" providerId="LiveId" clId="{0F25B7A1-9F73-4F22-BCC8-FE02CFDE4BAF}" dt="2024-08-08T08:31:25.177" v="4448"/>
        <pc:sldMkLst>
          <pc:docMk/>
          <pc:sldMk cId="667603931" sldId="298"/>
        </pc:sldMkLst>
        <pc:spChg chg="mod">
          <ac:chgData name="YJ Mock" userId="c6b94264b4835e68" providerId="LiveId" clId="{0F25B7A1-9F73-4F22-BCC8-FE02CFDE4BAF}" dt="2024-08-08T08:31:25.177" v="4448"/>
          <ac:spMkLst>
            <pc:docMk/>
            <pc:sldMk cId="667603931" sldId="298"/>
            <ac:spMk id="834" creationId="{00000000-0000-0000-0000-000000000000}"/>
          </ac:spMkLst>
        </pc:spChg>
      </pc:sldChg>
      <pc:sldChg chg="modSp add mod">
        <pc:chgData name="YJ Mock" userId="c6b94264b4835e68" providerId="LiveId" clId="{0F25B7A1-9F73-4F22-BCC8-FE02CFDE4BAF}" dt="2024-08-08T08:31:20.721" v="4447"/>
        <pc:sldMkLst>
          <pc:docMk/>
          <pc:sldMk cId="1012496958" sldId="299"/>
        </pc:sldMkLst>
        <pc:spChg chg="mod">
          <ac:chgData name="YJ Mock" userId="c6b94264b4835e68" providerId="LiveId" clId="{0F25B7A1-9F73-4F22-BCC8-FE02CFDE4BAF}" dt="2024-08-08T08:31:20.721" v="4447"/>
          <ac:spMkLst>
            <pc:docMk/>
            <pc:sldMk cId="1012496958" sldId="299"/>
            <ac:spMk id="834" creationId="{00000000-0000-0000-0000-000000000000}"/>
          </ac:spMkLst>
        </pc:spChg>
      </pc:sldChg>
      <pc:sldChg chg="modSp mod">
        <pc:chgData name="YJ Mock" userId="c6b94264b4835e68" providerId="LiveId" clId="{0F25B7A1-9F73-4F22-BCC8-FE02CFDE4BAF}" dt="2024-08-08T05:45:23.068" v="4293" actId="14100"/>
        <pc:sldMkLst>
          <pc:docMk/>
          <pc:sldMk cId="1965432468" sldId="303"/>
        </pc:sldMkLst>
        <pc:spChg chg="mod">
          <ac:chgData name="YJ Mock" userId="c6b94264b4835e68" providerId="LiveId" clId="{0F25B7A1-9F73-4F22-BCC8-FE02CFDE4BAF}" dt="2024-08-08T05:45:23.068" v="4293" actId="14100"/>
          <ac:spMkLst>
            <pc:docMk/>
            <pc:sldMk cId="1965432468" sldId="303"/>
            <ac:spMk id="5" creationId="{6FAF1811-AD05-2AB0-CF39-B9B8C4F9F9AF}"/>
          </ac:spMkLst>
        </pc:spChg>
      </pc:sldChg>
      <pc:sldChg chg="addSp delSp modSp mod">
        <pc:chgData name="YJ Mock" userId="c6b94264b4835e68" providerId="LiveId" clId="{0F25B7A1-9F73-4F22-BCC8-FE02CFDE4BAF}" dt="2024-08-08T05:48:20.421" v="4313" actId="1076"/>
        <pc:sldMkLst>
          <pc:docMk/>
          <pc:sldMk cId="1131121764" sldId="332"/>
        </pc:sldMkLst>
        <pc:spChg chg="mod">
          <ac:chgData name="YJ Mock" userId="c6b94264b4835e68" providerId="LiveId" clId="{0F25B7A1-9F73-4F22-BCC8-FE02CFDE4BAF}" dt="2024-08-08T05:48:20.421" v="4313" actId="1076"/>
          <ac:spMkLst>
            <pc:docMk/>
            <pc:sldMk cId="1131121764" sldId="332"/>
            <ac:spMk id="2" creationId="{B0883E04-E00B-48D5-0E9C-756BB56E96D1}"/>
          </ac:spMkLst>
        </pc:spChg>
        <pc:spChg chg="add del">
          <ac:chgData name="YJ Mock" userId="c6b94264b4835e68" providerId="LiveId" clId="{0F25B7A1-9F73-4F22-BCC8-FE02CFDE4BAF}" dt="2024-08-08T05:44:45.851" v="4290" actId="478"/>
          <ac:spMkLst>
            <pc:docMk/>
            <pc:sldMk cId="1131121764" sldId="332"/>
            <ac:spMk id="3" creationId="{B0883E04-E00B-48D5-0E9C-756BB56E96D1}"/>
          </ac:spMkLst>
        </pc:spChg>
        <pc:picChg chg="add del mod">
          <ac:chgData name="YJ Mock" userId="c6b94264b4835e68" providerId="LiveId" clId="{0F25B7A1-9F73-4F22-BCC8-FE02CFDE4BAF}" dt="2024-08-08T05:44:45.851" v="4290" actId="478"/>
          <ac:picMkLst>
            <pc:docMk/>
            <pc:sldMk cId="1131121764" sldId="332"/>
            <ac:picMk id="4" creationId="{8C647192-7337-2A7F-28BF-E49D197D6D65}"/>
          </ac:picMkLst>
        </pc:picChg>
        <pc:picChg chg="add mod">
          <ac:chgData name="YJ Mock" userId="c6b94264b4835e68" providerId="LiveId" clId="{0F25B7A1-9F73-4F22-BCC8-FE02CFDE4BAF}" dt="2024-08-08T05:48:20.421" v="4313" actId="1076"/>
          <ac:picMkLst>
            <pc:docMk/>
            <pc:sldMk cId="1131121764" sldId="332"/>
            <ac:picMk id="1026" creationId="{C723ACC8-5BD6-73D7-8798-55EFF8DE34FF}"/>
          </ac:picMkLst>
        </pc:picChg>
        <pc:picChg chg="del mod">
          <ac:chgData name="YJ Mock" userId="c6b94264b4835e68" providerId="LiveId" clId="{0F25B7A1-9F73-4F22-BCC8-FE02CFDE4BAF}" dt="2024-08-08T05:46:12.735" v="4297" actId="478"/>
          <ac:picMkLst>
            <pc:docMk/>
            <pc:sldMk cId="1131121764" sldId="332"/>
            <ac:picMk id="1028" creationId="{9103D7A9-DCBD-CD70-2F04-7A893428B3C7}"/>
          </ac:picMkLst>
        </pc:picChg>
      </pc:sldChg>
      <pc:sldChg chg="modSp mod">
        <pc:chgData name="YJ Mock" userId="c6b94264b4835e68" providerId="LiveId" clId="{0F25B7A1-9F73-4F22-BCC8-FE02CFDE4BAF}" dt="2024-08-08T08:48:20.752" v="4726" actId="20577"/>
        <pc:sldMkLst>
          <pc:docMk/>
          <pc:sldMk cId="3686799162" sldId="333"/>
        </pc:sldMkLst>
        <pc:spChg chg="mod">
          <ac:chgData name="YJ Mock" userId="c6b94264b4835e68" providerId="LiveId" clId="{0F25B7A1-9F73-4F22-BCC8-FE02CFDE4BAF}" dt="2024-08-08T08:48:20.752" v="4726" actId="20577"/>
          <ac:spMkLst>
            <pc:docMk/>
            <pc:sldMk cId="3686799162" sldId="333"/>
            <ac:spMk id="863" creationId="{00000000-0000-0000-0000-000000000000}"/>
          </ac:spMkLst>
        </pc:spChg>
      </pc:sldChg>
      <pc:sldChg chg="del">
        <pc:chgData name="YJ Mock" userId="c6b94264b4835e68" providerId="LiveId" clId="{0F25B7A1-9F73-4F22-BCC8-FE02CFDE4BAF}" dt="2024-08-08T08:32:21.961" v="4452" actId="47"/>
        <pc:sldMkLst>
          <pc:docMk/>
          <pc:sldMk cId="2580066554" sldId="355"/>
        </pc:sldMkLst>
      </pc:sldChg>
      <pc:sldChg chg="del mod modShow">
        <pc:chgData name="YJ Mock" userId="c6b94264b4835e68" providerId="LiveId" clId="{0F25B7A1-9F73-4F22-BCC8-FE02CFDE4BAF}" dt="2024-08-08T08:32:17.678" v="4450" actId="47"/>
        <pc:sldMkLst>
          <pc:docMk/>
          <pc:sldMk cId="2340276535" sldId="356"/>
        </pc:sldMkLst>
      </pc:sldChg>
      <pc:sldChg chg="del modNotesTx">
        <pc:chgData name="YJ Mock" userId="c6b94264b4835e68" providerId="LiveId" clId="{0F25B7A1-9F73-4F22-BCC8-FE02CFDE4BAF}" dt="2024-08-08T05:43:43.570" v="4282" actId="47"/>
        <pc:sldMkLst>
          <pc:docMk/>
          <pc:sldMk cId="3081062480" sldId="376"/>
        </pc:sldMkLst>
      </pc:sldChg>
      <pc:sldChg chg="modSp mod">
        <pc:chgData name="YJ Mock" userId="c6b94264b4835e68" providerId="LiveId" clId="{0F25B7A1-9F73-4F22-BCC8-FE02CFDE4BAF}" dt="2024-08-08T08:36:40.244" v="4530" actId="1076"/>
        <pc:sldMkLst>
          <pc:docMk/>
          <pc:sldMk cId="1400449696" sldId="378"/>
        </pc:sldMkLst>
        <pc:picChg chg="mod">
          <ac:chgData name="YJ Mock" userId="c6b94264b4835e68" providerId="LiveId" clId="{0F25B7A1-9F73-4F22-BCC8-FE02CFDE4BAF}" dt="2024-08-08T08:36:40.244" v="4530" actId="1076"/>
          <ac:picMkLst>
            <pc:docMk/>
            <pc:sldMk cId="1400449696" sldId="378"/>
            <ac:picMk id="2" creationId="{E6F1F331-2778-53D6-79C7-CA8A7BFACD15}"/>
          </ac:picMkLst>
        </pc:picChg>
      </pc:sldChg>
      <pc:sldChg chg="del">
        <pc:chgData name="YJ Mock" userId="c6b94264b4835e68" providerId="LiveId" clId="{0F25B7A1-9F73-4F22-BCC8-FE02CFDE4BAF}" dt="2024-08-08T08:32:23.743" v="4453" actId="47"/>
        <pc:sldMkLst>
          <pc:docMk/>
          <pc:sldMk cId="2499673663" sldId="382"/>
        </pc:sldMkLst>
      </pc:sldChg>
      <pc:sldChg chg="modNotesTx">
        <pc:chgData name="YJ Mock" userId="c6b94264b4835e68" providerId="LiveId" clId="{0F25B7A1-9F73-4F22-BCC8-FE02CFDE4BAF}" dt="2024-08-08T08:39:59.775" v="4648" actId="20577"/>
        <pc:sldMkLst>
          <pc:docMk/>
          <pc:sldMk cId="2246142041" sldId="387"/>
        </pc:sldMkLst>
      </pc:sldChg>
      <pc:sldChg chg="modNotesTx">
        <pc:chgData name="YJ Mock" userId="c6b94264b4835e68" providerId="LiveId" clId="{0F25B7A1-9F73-4F22-BCC8-FE02CFDE4BAF}" dt="2024-08-08T08:40:26.145" v="4651"/>
        <pc:sldMkLst>
          <pc:docMk/>
          <pc:sldMk cId="543587956" sldId="391"/>
        </pc:sldMkLst>
      </pc:sldChg>
      <pc:sldChg chg="modAnim">
        <pc:chgData name="YJ Mock" userId="c6b94264b4835e68" providerId="LiveId" clId="{0F25B7A1-9F73-4F22-BCC8-FE02CFDE4BAF}" dt="2024-08-08T08:36:32.029" v="4528"/>
        <pc:sldMkLst>
          <pc:docMk/>
          <pc:sldMk cId="3316473801" sldId="392"/>
        </pc:sldMkLst>
      </pc:sldChg>
      <pc:sldChg chg="modSp del mod ord modNotesTx">
        <pc:chgData name="YJ Mock" userId="c6b94264b4835e68" providerId="LiveId" clId="{0F25B7A1-9F73-4F22-BCC8-FE02CFDE4BAF}" dt="2024-08-08T08:27:58.473" v="4386" actId="47"/>
        <pc:sldMkLst>
          <pc:docMk/>
          <pc:sldMk cId="259572864" sldId="396"/>
        </pc:sldMkLst>
        <pc:spChg chg="mod">
          <ac:chgData name="YJ Mock" userId="c6b94264b4835e68" providerId="LiveId" clId="{0F25B7A1-9F73-4F22-BCC8-FE02CFDE4BAF}" dt="2024-07-31T07:31:10.281" v="1935" actId="20577"/>
          <ac:spMkLst>
            <pc:docMk/>
            <pc:sldMk cId="259572864" sldId="396"/>
            <ac:spMk id="835" creationId="{00000000-0000-0000-0000-000000000000}"/>
          </ac:spMkLst>
        </pc:spChg>
      </pc:sldChg>
      <pc:sldChg chg="del modNotesTx">
        <pc:chgData name="YJ Mock" userId="c6b94264b4835e68" providerId="LiveId" clId="{0F25B7A1-9F73-4F22-BCC8-FE02CFDE4BAF}" dt="2024-08-08T08:31:36.545" v="4449" actId="47"/>
        <pc:sldMkLst>
          <pc:docMk/>
          <pc:sldMk cId="2254377548" sldId="397"/>
        </pc:sldMkLst>
      </pc:sldChg>
      <pc:sldChg chg="modSp mod modNotesTx">
        <pc:chgData name="YJ Mock" userId="c6b94264b4835e68" providerId="LiveId" clId="{0F25B7A1-9F73-4F22-BCC8-FE02CFDE4BAF}" dt="2024-08-08T08:34:52.466" v="4521" actId="20577"/>
        <pc:sldMkLst>
          <pc:docMk/>
          <pc:sldMk cId="3696105967" sldId="398"/>
        </pc:sldMkLst>
        <pc:spChg chg="mod">
          <ac:chgData name="YJ Mock" userId="c6b94264b4835e68" providerId="LiveId" clId="{0F25B7A1-9F73-4F22-BCC8-FE02CFDE4BAF}" dt="2024-08-08T08:34:35.982" v="4520" actId="20577"/>
          <ac:spMkLst>
            <pc:docMk/>
            <pc:sldMk cId="3696105967" sldId="398"/>
            <ac:spMk id="835" creationId="{00000000-0000-0000-0000-000000000000}"/>
          </ac:spMkLst>
        </pc:spChg>
      </pc:sldChg>
      <pc:sldChg chg="modSp mod modNotesTx">
        <pc:chgData name="YJ Mock" userId="c6b94264b4835e68" providerId="LiveId" clId="{0F25B7A1-9F73-4F22-BCC8-FE02CFDE4BAF}" dt="2024-08-08T08:35:38.642" v="4526" actId="255"/>
        <pc:sldMkLst>
          <pc:docMk/>
          <pc:sldMk cId="345299538" sldId="399"/>
        </pc:sldMkLst>
        <pc:spChg chg="mod">
          <ac:chgData name="YJ Mock" userId="c6b94264b4835e68" providerId="LiveId" clId="{0F25B7A1-9F73-4F22-BCC8-FE02CFDE4BAF}" dt="2024-08-08T08:35:38.642" v="4526" actId="255"/>
          <ac:spMkLst>
            <pc:docMk/>
            <pc:sldMk cId="345299538" sldId="399"/>
            <ac:spMk id="834" creationId="{00000000-0000-0000-0000-000000000000}"/>
          </ac:spMkLst>
        </pc:spChg>
      </pc:sldChg>
      <pc:sldChg chg="addSp delSp modSp add del mod delAnim modNotesTx">
        <pc:chgData name="YJ Mock" userId="c6b94264b4835e68" providerId="LiveId" clId="{0F25B7A1-9F73-4F22-BCC8-FE02CFDE4BAF}" dt="2024-08-08T09:19:54.840" v="5206"/>
        <pc:sldMkLst>
          <pc:docMk/>
          <pc:sldMk cId="2777129028" sldId="400"/>
        </pc:sldMkLst>
        <pc:spChg chg="del">
          <ac:chgData name="YJ Mock" userId="c6b94264b4835e68" providerId="LiveId" clId="{0F25B7A1-9F73-4F22-BCC8-FE02CFDE4BAF}" dt="2024-07-30T11:09:11.976" v="61" actId="478"/>
          <ac:spMkLst>
            <pc:docMk/>
            <pc:sldMk cId="2777129028" sldId="400"/>
            <ac:spMk id="8" creationId="{4A87C807-7FCD-B15B-DC62-8320DFE1736A}"/>
          </ac:spMkLst>
        </pc:spChg>
        <pc:spChg chg="del">
          <ac:chgData name="YJ Mock" userId="c6b94264b4835e68" providerId="LiveId" clId="{0F25B7A1-9F73-4F22-BCC8-FE02CFDE4BAF}" dt="2024-07-30T11:09:14.538" v="62" actId="478"/>
          <ac:spMkLst>
            <pc:docMk/>
            <pc:sldMk cId="2777129028" sldId="400"/>
            <ac:spMk id="10" creationId="{F452EB31-09A2-B335-9A0D-5AFD9A09C7FD}"/>
          </ac:spMkLst>
        </pc:spChg>
        <pc:spChg chg="add mod">
          <ac:chgData name="YJ Mock" userId="c6b94264b4835e68" providerId="LiveId" clId="{0F25B7A1-9F73-4F22-BCC8-FE02CFDE4BAF}" dt="2024-07-30T12:14:16.127" v="671" actId="1038"/>
          <ac:spMkLst>
            <pc:docMk/>
            <pc:sldMk cId="2777129028" sldId="400"/>
            <ac:spMk id="15" creationId="{D14631A0-2239-C4E0-45EC-783F4E328229}"/>
          </ac:spMkLst>
        </pc:spChg>
        <pc:spChg chg="add mod">
          <ac:chgData name="YJ Mock" userId="c6b94264b4835e68" providerId="LiveId" clId="{0F25B7A1-9F73-4F22-BCC8-FE02CFDE4BAF}" dt="2024-07-30T12:14:16.127" v="671" actId="1038"/>
          <ac:spMkLst>
            <pc:docMk/>
            <pc:sldMk cId="2777129028" sldId="400"/>
            <ac:spMk id="17" creationId="{3E856B90-1D25-F77C-A376-4E3C1D7DECA9}"/>
          </ac:spMkLst>
        </pc:spChg>
        <pc:spChg chg="mod">
          <ac:chgData name="YJ Mock" userId="c6b94264b4835e68" providerId="LiveId" clId="{0F25B7A1-9F73-4F22-BCC8-FE02CFDE4BAF}" dt="2024-07-30T11:09:24.003" v="65" actId="20577"/>
          <ac:spMkLst>
            <pc:docMk/>
            <pc:sldMk cId="2777129028" sldId="400"/>
            <ac:spMk id="879" creationId="{00000000-0000-0000-0000-000000000000}"/>
          </ac:spMkLst>
        </pc:spChg>
        <pc:spChg chg="del">
          <ac:chgData name="YJ Mock" userId="c6b94264b4835e68" providerId="LiveId" clId="{0F25B7A1-9F73-4F22-BCC8-FE02CFDE4BAF}" dt="2024-07-30T11:09:17.510" v="63" actId="478"/>
          <ac:spMkLst>
            <pc:docMk/>
            <pc:sldMk cId="2777129028" sldId="400"/>
            <ac:spMk id="883" creationId="{00000000-0000-0000-0000-000000000000}"/>
          </ac:spMkLst>
        </pc:spChg>
        <pc:picChg chg="add del mod">
          <ac:chgData name="YJ Mock" userId="c6b94264b4835e68" providerId="LiveId" clId="{0F25B7A1-9F73-4F22-BCC8-FE02CFDE4BAF}" dt="2024-07-30T11:57:36.642" v="304" actId="21"/>
          <ac:picMkLst>
            <pc:docMk/>
            <pc:sldMk cId="2777129028" sldId="400"/>
            <ac:picMk id="3" creationId="{FE091DAE-7708-C0E3-6C5B-7CC1207BCF4E}"/>
          </ac:picMkLst>
        </pc:picChg>
        <pc:picChg chg="add del mod">
          <ac:chgData name="YJ Mock" userId="c6b94264b4835e68" providerId="LiveId" clId="{0F25B7A1-9F73-4F22-BCC8-FE02CFDE4BAF}" dt="2024-07-30T11:57:36.642" v="304" actId="21"/>
          <ac:picMkLst>
            <pc:docMk/>
            <pc:sldMk cId="2777129028" sldId="400"/>
            <ac:picMk id="5" creationId="{AE84B08B-6CFE-992D-1746-189EC455C29D}"/>
          </ac:picMkLst>
        </pc:picChg>
        <pc:picChg chg="add del mod">
          <ac:chgData name="YJ Mock" userId="c6b94264b4835e68" providerId="LiveId" clId="{0F25B7A1-9F73-4F22-BCC8-FE02CFDE4BAF}" dt="2024-07-30T12:11:40.543" v="561" actId="478"/>
          <ac:picMkLst>
            <pc:docMk/>
            <pc:sldMk cId="2777129028" sldId="400"/>
            <ac:picMk id="7" creationId="{0A7AF647-6024-D1EA-7AD8-43A78483943D}"/>
          </ac:picMkLst>
        </pc:picChg>
        <pc:picChg chg="del">
          <ac:chgData name="YJ Mock" userId="c6b94264b4835e68" providerId="LiveId" clId="{0F25B7A1-9F73-4F22-BCC8-FE02CFDE4BAF}" dt="2024-07-30T11:09:11.976" v="61" actId="478"/>
          <ac:picMkLst>
            <pc:docMk/>
            <pc:sldMk cId="2777129028" sldId="400"/>
            <ac:picMk id="9" creationId="{0D0F5172-381B-168C-88F2-E7084F7DE457}"/>
          </ac:picMkLst>
        </pc:picChg>
        <pc:picChg chg="del">
          <ac:chgData name="YJ Mock" userId="c6b94264b4835e68" providerId="LiveId" clId="{0F25B7A1-9F73-4F22-BCC8-FE02CFDE4BAF}" dt="2024-07-30T11:09:11.976" v="61" actId="478"/>
          <ac:picMkLst>
            <pc:docMk/>
            <pc:sldMk cId="2777129028" sldId="400"/>
            <ac:picMk id="12" creationId="{07655610-5839-F557-88A9-30A4AE5C02EA}"/>
          </ac:picMkLst>
        </pc:picChg>
        <pc:picChg chg="del">
          <ac:chgData name="YJ Mock" userId="c6b94264b4835e68" providerId="LiveId" clId="{0F25B7A1-9F73-4F22-BCC8-FE02CFDE4BAF}" dt="2024-07-30T11:09:11.976" v="61" actId="478"/>
          <ac:picMkLst>
            <pc:docMk/>
            <pc:sldMk cId="2777129028" sldId="400"/>
            <ac:picMk id="13" creationId="{A13D614C-95BC-9A78-5892-231B27B7703D}"/>
          </ac:picMkLst>
        </pc:picChg>
        <pc:picChg chg="add mod">
          <ac:chgData name="YJ Mock" userId="c6b94264b4835e68" providerId="LiveId" clId="{0F25B7A1-9F73-4F22-BCC8-FE02CFDE4BAF}" dt="2024-07-30T12:14:16.127" v="671" actId="1038"/>
          <ac:picMkLst>
            <pc:docMk/>
            <pc:sldMk cId="2777129028" sldId="400"/>
            <ac:picMk id="14" creationId="{FF08E055-DCDC-8834-9A27-8FE039173D3E}"/>
          </ac:picMkLst>
        </pc:picChg>
        <pc:picChg chg="add mod">
          <ac:chgData name="YJ Mock" userId="c6b94264b4835e68" providerId="LiveId" clId="{0F25B7A1-9F73-4F22-BCC8-FE02CFDE4BAF}" dt="2024-07-30T12:14:16.127" v="671" actId="1038"/>
          <ac:picMkLst>
            <pc:docMk/>
            <pc:sldMk cId="2777129028" sldId="400"/>
            <ac:picMk id="16" creationId="{C516D95C-91ED-551D-D5AC-E8E6550D65E0}"/>
          </ac:picMkLst>
        </pc:picChg>
      </pc:sldChg>
      <pc:sldChg chg="addSp modSp add del mod ord modNotesTx">
        <pc:chgData name="YJ Mock" userId="c6b94264b4835e68" providerId="LiveId" clId="{0F25B7A1-9F73-4F22-BCC8-FE02CFDE4BAF}" dt="2024-08-08T09:19:54.840" v="5206"/>
        <pc:sldMkLst>
          <pc:docMk/>
          <pc:sldMk cId="509990218" sldId="401"/>
        </pc:sldMkLst>
        <pc:spChg chg="add mod">
          <ac:chgData name="YJ Mock" userId="c6b94264b4835e68" providerId="LiveId" clId="{0F25B7A1-9F73-4F22-BCC8-FE02CFDE4BAF}" dt="2024-07-30T12:08:00.616" v="461" actId="1076"/>
          <ac:spMkLst>
            <pc:docMk/>
            <pc:sldMk cId="509990218" sldId="401"/>
            <ac:spMk id="4" creationId="{33B16976-5B88-5E7F-046F-CD64D4C840CA}"/>
          </ac:spMkLst>
        </pc:spChg>
        <pc:spChg chg="add mod">
          <ac:chgData name="YJ Mock" userId="c6b94264b4835e68" providerId="LiveId" clId="{0F25B7A1-9F73-4F22-BCC8-FE02CFDE4BAF}" dt="2024-07-30T12:07:56.719" v="460" actId="1076"/>
          <ac:spMkLst>
            <pc:docMk/>
            <pc:sldMk cId="509990218" sldId="401"/>
            <ac:spMk id="5" creationId="{4DB439D3-C958-FEC0-553B-2E29F7E822EF}"/>
          </ac:spMkLst>
        </pc:spChg>
        <pc:picChg chg="add mod modCrop">
          <ac:chgData name="YJ Mock" userId="c6b94264b4835e68" providerId="LiveId" clId="{0F25B7A1-9F73-4F22-BCC8-FE02CFDE4BAF}" dt="2024-07-30T12:05:36.882" v="417" actId="1076"/>
          <ac:picMkLst>
            <pc:docMk/>
            <pc:sldMk cId="509990218" sldId="401"/>
            <ac:picMk id="3" creationId="{6053CF39-7350-CFB0-DDE8-02C339D81C86}"/>
          </ac:picMkLst>
        </pc:picChg>
        <pc:picChg chg="add mod">
          <ac:chgData name="YJ Mock" userId="c6b94264b4835e68" providerId="LiveId" clId="{0F25B7A1-9F73-4F22-BCC8-FE02CFDE4BAF}" dt="2024-07-30T12:05:40.456" v="418" actId="1076"/>
          <ac:picMkLst>
            <pc:docMk/>
            <pc:sldMk cId="509990218" sldId="401"/>
            <ac:picMk id="7" creationId="{70822D69-A717-34F5-793D-7CAFB4405190}"/>
          </ac:picMkLst>
        </pc:picChg>
        <pc:picChg chg="add mod">
          <ac:chgData name="YJ Mock" userId="c6b94264b4835e68" providerId="LiveId" clId="{0F25B7A1-9F73-4F22-BCC8-FE02CFDE4BAF}" dt="2024-07-30T12:07:33.728" v="433" actId="1076"/>
          <ac:picMkLst>
            <pc:docMk/>
            <pc:sldMk cId="509990218" sldId="401"/>
            <ac:picMk id="9" creationId="{88D7780A-4017-397B-ACC8-9E7460D2C601}"/>
          </ac:picMkLst>
        </pc:picChg>
        <pc:picChg chg="add mod">
          <ac:chgData name="YJ Mock" userId="c6b94264b4835e68" providerId="LiveId" clId="{0F25B7A1-9F73-4F22-BCC8-FE02CFDE4BAF}" dt="2024-07-30T12:07:28.552" v="432" actId="1076"/>
          <ac:picMkLst>
            <pc:docMk/>
            <pc:sldMk cId="509990218" sldId="401"/>
            <ac:picMk id="11" creationId="{702D4CE5-1EB3-8FF4-4339-F248D5296FFC}"/>
          </ac:picMkLst>
        </pc:picChg>
      </pc:sldChg>
      <pc:sldChg chg="addSp delSp modSp add del mod modNotesTx">
        <pc:chgData name="YJ Mock" userId="c6b94264b4835e68" providerId="LiveId" clId="{0F25B7A1-9F73-4F22-BCC8-FE02CFDE4BAF}" dt="2024-07-30T12:14:21.478" v="672" actId="47"/>
        <pc:sldMkLst>
          <pc:docMk/>
          <pc:sldMk cId="293010759" sldId="402"/>
        </pc:sldMkLst>
        <pc:picChg chg="add del mod">
          <ac:chgData name="YJ Mock" userId="c6b94264b4835e68" providerId="LiveId" clId="{0F25B7A1-9F73-4F22-BCC8-FE02CFDE4BAF}" dt="2024-07-30T12:13:47.090" v="621" actId="21"/>
          <ac:picMkLst>
            <pc:docMk/>
            <pc:sldMk cId="293010759" sldId="402"/>
            <ac:picMk id="3" creationId="{C516D95C-91ED-551D-D5AC-E8E6550D65E0}"/>
          </ac:picMkLst>
        </pc:picChg>
      </pc:sldChg>
      <pc:sldChg chg="addSp delSp modSp add del mod ord modNotesTx">
        <pc:chgData name="YJ Mock" userId="c6b94264b4835e68" providerId="LiveId" clId="{0F25B7A1-9F73-4F22-BCC8-FE02CFDE4BAF}" dt="2024-08-08T09:19:54.840" v="5206"/>
        <pc:sldMkLst>
          <pc:docMk/>
          <pc:sldMk cId="3339225960" sldId="403"/>
        </pc:sldMkLst>
        <pc:spChg chg="add mod">
          <ac:chgData name="YJ Mock" userId="c6b94264b4835e68" providerId="LiveId" clId="{0F25B7A1-9F73-4F22-BCC8-FE02CFDE4BAF}" dt="2024-07-30T12:12:55.988" v="604" actId="1076"/>
          <ac:spMkLst>
            <pc:docMk/>
            <pc:sldMk cId="3339225960" sldId="403"/>
            <ac:spMk id="7" creationId="{4EA1836F-832D-55A1-CE71-5EC4161363BB}"/>
          </ac:spMkLst>
        </pc:spChg>
        <pc:spChg chg="add mod">
          <ac:chgData name="YJ Mock" userId="c6b94264b4835e68" providerId="LiveId" clId="{0F25B7A1-9F73-4F22-BCC8-FE02CFDE4BAF}" dt="2024-07-30T12:12:52.998" v="598" actId="1076"/>
          <ac:spMkLst>
            <pc:docMk/>
            <pc:sldMk cId="3339225960" sldId="403"/>
            <ac:spMk id="8" creationId="{B8696D48-2BB8-76D1-C6FD-5F6202345DAB}"/>
          </ac:spMkLst>
        </pc:spChg>
        <pc:spChg chg="mod">
          <ac:chgData name="YJ Mock" userId="c6b94264b4835e68" providerId="LiveId" clId="{0F25B7A1-9F73-4F22-BCC8-FE02CFDE4BAF}" dt="2024-07-30T12:11:44.727" v="563" actId="1076"/>
          <ac:spMkLst>
            <pc:docMk/>
            <pc:sldMk cId="3339225960" sldId="403"/>
            <ac:spMk id="879" creationId="{00000000-0000-0000-0000-000000000000}"/>
          </ac:spMkLst>
        </pc:spChg>
        <pc:picChg chg="add mod">
          <ac:chgData name="YJ Mock" userId="c6b94264b4835e68" providerId="LiveId" clId="{0F25B7A1-9F73-4F22-BCC8-FE02CFDE4BAF}" dt="2024-08-08T05:40:17.249" v="4281" actId="1076"/>
          <ac:picMkLst>
            <pc:docMk/>
            <pc:sldMk cId="3339225960" sldId="403"/>
            <ac:picMk id="3" creationId="{FE091DAE-7708-C0E3-6C5B-7CC1207BCF4E}"/>
          </ac:picMkLst>
        </pc:picChg>
        <pc:picChg chg="add mod">
          <ac:chgData name="YJ Mock" userId="c6b94264b4835e68" providerId="LiveId" clId="{0F25B7A1-9F73-4F22-BCC8-FE02CFDE4BAF}" dt="2024-08-08T05:40:17.249" v="4281" actId="1076"/>
          <ac:picMkLst>
            <pc:docMk/>
            <pc:sldMk cId="3339225960" sldId="403"/>
            <ac:picMk id="4" creationId="{1587C5A9-4B92-B66D-B452-8774732ED7BF}"/>
          </ac:picMkLst>
        </pc:picChg>
        <pc:picChg chg="add mod">
          <ac:chgData name="YJ Mock" userId="c6b94264b4835e68" providerId="LiveId" clId="{0F25B7A1-9F73-4F22-BCC8-FE02CFDE4BAF}" dt="2024-08-08T05:40:17.249" v="4281" actId="1076"/>
          <ac:picMkLst>
            <pc:docMk/>
            <pc:sldMk cId="3339225960" sldId="403"/>
            <ac:picMk id="5" creationId="{AE84B08B-6CFE-992D-1746-189EC455C29D}"/>
          </ac:picMkLst>
        </pc:picChg>
        <pc:picChg chg="add mod">
          <ac:chgData name="YJ Mock" userId="c6b94264b4835e68" providerId="LiveId" clId="{0F25B7A1-9F73-4F22-BCC8-FE02CFDE4BAF}" dt="2024-07-30T12:12:55.988" v="604" actId="1076"/>
          <ac:picMkLst>
            <pc:docMk/>
            <pc:sldMk cId="3339225960" sldId="403"/>
            <ac:picMk id="6" creationId="{FF640E48-EEB8-C0D5-F1E8-1D98441F1167}"/>
          </ac:picMkLst>
        </pc:picChg>
        <pc:picChg chg="add del mod">
          <ac:chgData name="YJ Mock" userId="c6b94264b4835e68" providerId="LiveId" clId="{0F25B7A1-9F73-4F22-BCC8-FE02CFDE4BAF}" dt="2024-08-08T05:40:02.790" v="4279" actId="478"/>
          <ac:picMkLst>
            <pc:docMk/>
            <pc:sldMk cId="3339225960" sldId="403"/>
            <ac:picMk id="10" creationId="{2F42AA60-A862-18B8-7A41-CE904875214C}"/>
          </ac:picMkLst>
        </pc:picChg>
      </pc:sldChg>
      <pc:sldChg chg="addSp delSp modSp add del mod ord delAnim modNotesTx">
        <pc:chgData name="YJ Mock" userId="c6b94264b4835e68" providerId="LiveId" clId="{0F25B7A1-9F73-4F22-BCC8-FE02CFDE4BAF}" dt="2024-07-31T08:34:12.443" v="3181" actId="47"/>
        <pc:sldMkLst>
          <pc:docMk/>
          <pc:sldMk cId="3573678920" sldId="404"/>
        </pc:sldMkLst>
        <pc:spChg chg="del">
          <ac:chgData name="YJ Mock" userId="c6b94264b4835e68" providerId="LiveId" clId="{0F25B7A1-9F73-4F22-BCC8-FE02CFDE4BAF}" dt="2024-07-30T11:22:18.560" v="258" actId="478"/>
          <ac:spMkLst>
            <pc:docMk/>
            <pc:sldMk cId="3573678920" sldId="404"/>
            <ac:spMk id="882" creationId="{00000000-0000-0000-0000-000000000000}"/>
          </ac:spMkLst>
        </pc:spChg>
        <pc:picChg chg="del">
          <ac:chgData name="YJ Mock" userId="c6b94264b4835e68" providerId="LiveId" clId="{0F25B7A1-9F73-4F22-BCC8-FE02CFDE4BAF}" dt="2024-07-30T11:22:18.560" v="258" actId="478"/>
          <ac:picMkLst>
            <pc:docMk/>
            <pc:sldMk cId="3573678920" sldId="404"/>
            <ac:picMk id="2" creationId="{54237B1F-52C8-C73E-1EB5-5DE322546FEE}"/>
          </ac:picMkLst>
        </pc:picChg>
        <pc:picChg chg="del">
          <ac:chgData name="YJ Mock" userId="c6b94264b4835e68" providerId="LiveId" clId="{0F25B7A1-9F73-4F22-BCC8-FE02CFDE4BAF}" dt="2024-07-30T11:22:18.560" v="258" actId="478"/>
          <ac:picMkLst>
            <pc:docMk/>
            <pc:sldMk cId="3573678920" sldId="404"/>
            <ac:picMk id="3" creationId="{B5120B9E-E020-1070-35A3-65DD56E3ACE1}"/>
          </ac:picMkLst>
        </pc:picChg>
        <pc:picChg chg="add mod">
          <ac:chgData name="YJ Mock" userId="c6b94264b4835e68" providerId="LiveId" clId="{0F25B7A1-9F73-4F22-BCC8-FE02CFDE4BAF}" dt="2024-07-31T08:33:42.594" v="3174" actId="1076"/>
          <ac:picMkLst>
            <pc:docMk/>
            <pc:sldMk cId="3573678920" sldId="404"/>
            <ac:picMk id="5" creationId="{148DC05B-B631-36C1-A1F6-20E489EB913F}"/>
          </ac:picMkLst>
        </pc:picChg>
        <pc:picChg chg="add mod">
          <ac:chgData name="YJ Mock" userId="c6b94264b4835e68" providerId="LiveId" clId="{0F25B7A1-9F73-4F22-BCC8-FE02CFDE4BAF}" dt="2024-07-31T08:33:42.594" v="3174" actId="1076"/>
          <ac:picMkLst>
            <pc:docMk/>
            <pc:sldMk cId="3573678920" sldId="404"/>
            <ac:picMk id="7" creationId="{38D71FD7-99B2-BD9F-329D-943BADCC0AE7}"/>
          </ac:picMkLst>
        </pc:picChg>
      </pc:sldChg>
      <pc:sldChg chg="modSp add del mod modNotesTx">
        <pc:chgData name="YJ Mock" userId="c6b94264b4835e68" providerId="LiveId" clId="{0F25B7A1-9F73-4F22-BCC8-FE02CFDE4BAF}" dt="2024-08-08T09:19:54.840" v="5206"/>
        <pc:sldMkLst>
          <pc:docMk/>
          <pc:sldMk cId="3836393601" sldId="405"/>
        </pc:sldMkLst>
        <pc:spChg chg="mod">
          <ac:chgData name="YJ Mock" userId="c6b94264b4835e68" providerId="LiveId" clId="{0F25B7A1-9F73-4F22-BCC8-FE02CFDE4BAF}" dt="2024-07-30T12:08:42.431" v="511" actId="403"/>
          <ac:spMkLst>
            <pc:docMk/>
            <pc:sldMk cId="3836393601" sldId="405"/>
            <ac:spMk id="862" creationId="{00000000-0000-0000-0000-000000000000}"/>
          </ac:spMkLst>
        </pc:spChg>
        <pc:spChg chg="mod">
          <ac:chgData name="YJ Mock" userId="c6b94264b4835e68" providerId="LiveId" clId="{0F25B7A1-9F73-4F22-BCC8-FE02CFDE4BAF}" dt="2024-08-08T08:48:29.024" v="4732" actId="20577"/>
          <ac:spMkLst>
            <pc:docMk/>
            <pc:sldMk cId="3836393601" sldId="405"/>
            <ac:spMk id="863" creationId="{00000000-0000-0000-0000-000000000000}"/>
          </ac:spMkLst>
        </pc:spChg>
      </pc:sldChg>
      <pc:sldChg chg="modSp add del mod modShow">
        <pc:chgData name="YJ Mock" userId="c6b94264b4835e68" providerId="LiveId" clId="{0F25B7A1-9F73-4F22-BCC8-FE02CFDE4BAF}" dt="2024-08-08T08:32:18.773" v="4451" actId="47"/>
        <pc:sldMkLst>
          <pc:docMk/>
          <pc:sldMk cId="3934274082" sldId="406"/>
        </pc:sldMkLst>
        <pc:spChg chg="mod">
          <ac:chgData name="YJ Mock" userId="c6b94264b4835e68" providerId="LiveId" clId="{0F25B7A1-9F73-4F22-BCC8-FE02CFDE4BAF}" dt="2024-07-31T07:34:28.565" v="1958" actId="20577"/>
          <ac:spMkLst>
            <pc:docMk/>
            <pc:sldMk cId="3934274082" sldId="406"/>
            <ac:spMk id="828" creationId="{00000000-0000-0000-0000-000000000000}"/>
          </ac:spMkLst>
        </pc:spChg>
        <pc:spChg chg="mod">
          <ac:chgData name="YJ Mock" userId="c6b94264b4835e68" providerId="LiveId" clId="{0F25B7A1-9F73-4F22-BCC8-FE02CFDE4BAF}" dt="2024-07-31T07:34:42.186" v="1962" actId="1076"/>
          <ac:spMkLst>
            <pc:docMk/>
            <pc:sldMk cId="3934274082" sldId="406"/>
            <ac:spMk id="829" creationId="{00000000-0000-0000-0000-000000000000}"/>
          </ac:spMkLst>
        </pc:spChg>
      </pc:sldChg>
      <pc:sldChg chg="addSp modSp new mod modNotesTx">
        <pc:chgData name="YJ Mock" userId="c6b94264b4835e68" providerId="LiveId" clId="{0F25B7A1-9F73-4F22-BCC8-FE02CFDE4BAF}" dt="2024-08-08T08:39:12.765" v="4632" actId="20577"/>
        <pc:sldMkLst>
          <pc:docMk/>
          <pc:sldMk cId="2604460945" sldId="407"/>
        </pc:sldMkLst>
        <pc:spChg chg="add mod">
          <ac:chgData name="YJ Mock" userId="c6b94264b4835e68" providerId="LiveId" clId="{0F25B7A1-9F73-4F22-BCC8-FE02CFDE4BAF}" dt="2024-07-31T08:33:54.915" v="3176"/>
          <ac:spMkLst>
            <pc:docMk/>
            <pc:sldMk cId="2604460945" sldId="407"/>
            <ac:spMk id="2" creationId="{B92DFB5C-AEA0-7E63-BA08-58507570D46A}"/>
          </ac:spMkLst>
        </pc:spChg>
        <pc:picChg chg="add mod">
          <ac:chgData name="YJ Mock" userId="c6b94264b4835e68" providerId="LiveId" clId="{0F25B7A1-9F73-4F22-BCC8-FE02CFDE4BAF}" dt="2024-07-31T08:34:05.345" v="3179" actId="1076"/>
          <ac:picMkLst>
            <pc:docMk/>
            <pc:sldMk cId="2604460945" sldId="407"/>
            <ac:picMk id="3" creationId="{2CD47458-7586-3951-4AEA-9F956D31B506}"/>
          </ac:picMkLst>
        </pc:picChg>
        <pc:picChg chg="add mod">
          <ac:chgData name="YJ Mock" userId="c6b94264b4835e68" providerId="LiveId" clId="{0F25B7A1-9F73-4F22-BCC8-FE02CFDE4BAF}" dt="2024-07-31T08:33:58.262" v="3177" actId="1076"/>
          <ac:picMkLst>
            <pc:docMk/>
            <pc:sldMk cId="2604460945" sldId="407"/>
            <ac:picMk id="4" creationId="{D344DEA7-D36F-083C-7A05-7EC6B59C5C7A}"/>
          </ac:picMkLst>
        </pc:picChg>
      </pc:sldChg>
      <pc:sldChg chg="add">
        <pc:chgData name="YJ Mock" userId="c6b94264b4835e68" providerId="LiveId" clId="{0F25B7A1-9F73-4F22-BCC8-FE02CFDE4BAF}" dt="2024-08-08T08:26:12.976" v="4379"/>
        <pc:sldMkLst>
          <pc:docMk/>
          <pc:sldMk cId="1922260141" sldId="408"/>
        </pc:sldMkLst>
      </pc:sldChg>
      <pc:sldChg chg="add del">
        <pc:chgData name="YJ Mock" userId="c6b94264b4835e68" providerId="LiveId" clId="{0F25B7A1-9F73-4F22-BCC8-FE02CFDE4BAF}" dt="2024-08-08T08:25:02.990" v="4365" actId="47"/>
        <pc:sldMkLst>
          <pc:docMk/>
          <pc:sldMk cId="2770543479" sldId="408"/>
        </pc:sldMkLst>
      </pc:sldChg>
      <pc:sldChg chg="delSp modSp add mod">
        <pc:chgData name="YJ Mock" userId="c6b94264b4835e68" providerId="LiveId" clId="{0F25B7A1-9F73-4F22-BCC8-FE02CFDE4BAF}" dt="2024-08-08T08:29:48.487" v="4441" actId="14100"/>
        <pc:sldMkLst>
          <pc:docMk/>
          <pc:sldMk cId="29341484" sldId="409"/>
        </pc:sldMkLst>
        <pc:spChg chg="del">
          <ac:chgData name="YJ Mock" userId="c6b94264b4835e68" providerId="LiveId" clId="{0F25B7A1-9F73-4F22-BCC8-FE02CFDE4BAF}" dt="2024-08-08T08:29:28.957" v="4436" actId="478"/>
          <ac:spMkLst>
            <pc:docMk/>
            <pc:sldMk cId="29341484" sldId="409"/>
            <ac:spMk id="4" creationId="{B5658275-E7EB-33A1-D370-2E9FB14BB78E}"/>
          </ac:spMkLst>
        </pc:spChg>
        <pc:spChg chg="mod">
          <ac:chgData name="YJ Mock" userId="c6b94264b4835e68" providerId="LiveId" clId="{0F25B7A1-9F73-4F22-BCC8-FE02CFDE4BAF}" dt="2024-08-08T08:29:24.860" v="4435" actId="20577"/>
          <ac:spMkLst>
            <pc:docMk/>
            <pc:sldMk cId="29341484" sldId="409"/>
            <ac:spMk id="834" creationId="{00000000-0000-0000-0000-000000000000}"/>
          </ac:spMkLst>
        </pc:spChg>
        <pc:picChg chg="mod">
          <ac:chgData name="YJ Mock" userId="c6b94264b4835e68" providerId="LiveId" clId="{0F25B7A1-9F73-4F22-BCC8-FE02CFDE4BAF}" dt="2024-08-08T08:29:48.487" v="4441" actId="14100"/>
          <ac:picMkLst>
            <pc:docMk/>
            <pc:sldMk cId="29341484" sldId="409"/>
            <ac:picMk id="3" creationId="{8C7E5A16-219C-06F0-9ACA-79E7C4F27080}"/>
          </ac:picMkLst>
        </pc:picChg>
      </pc:sldChg>
      <pc:sldChg chg="delSp modSp add mod ord">
        <pc:chgData name="YJ Mock" userId="c6b94264b4835e68" providerId="LiveId" clId="{0F25B7A1-9F73-4F22-BCC8-FE02CFDE4BAF}" dt="2024-08-08T08:35:25.457" v="4525" actId="1076"/>
        <pc:sldMkLst>
          <pc:docMk/>
          <pc:sldMk cId="344872878" sldId="410"/>
        </pc:sldMkLst>
        <pc:spChg chg="del">
          <ac:chgData name="YJ Mock" userId="c6b94264b4835e68" providerId="LiveId" clId="{0F25B7A1-9F73-4F22-BCC8-FE02CFDE4BAF}" dt="2024-08-08T08:34:59.205" v="4522" actId="478"/>
          <ac:spMkLst>
            <pc:docMk/>
            <pc:sldMk cId="344872878" sldId="410"/>
            <ac:spMk id="4" creationId="{B5658275-E7EB-33A1-D370-2E9FB14BB78E}"/>
          </ac:spMkLst>
        </pc:spChg>
        <pc:picChg chg="mod">
          <ac:chgData name="YJ Mock" userId="c6b94264b4835e68" providerId="LiveId" clId="{0F25B7A1-9F73-4F22-BCC8-FE02CFDE4BAF}" dt="2024-08-08T08:35:25.457" v="4525" actId="1076"/>
          <ac:picMkLst>
            <pc:docMk/>
            <pc:sldMk cId="344872878" sldId="410"/>
            <ac:picMk id="3" creationId="{8C7E5A16-219C-06F0-9ACA-79E7C4F27080}"/>
          </ac:picMkLst>
        </pc:picChg>
      </pc:sldChg>
      <pc:sldChg chg="add">
        <pc:chgData name="YJ Mock" userId="c6b94264b4835e68" providerId="LiveId" clId="{0F25B7A1-9F73-4F22-BCC8-FE02CFDE4BAF}" dt="2024-08-08T09:19:10.487" v="5204"/>
        <pc:sldMkLst>
          <pc:docMk/>
          <pc:sldMk cId="0" sldId="411"/>
        </pc:sldMkLst>
      </pc:sldChg>
      <pc:sldChg chg="add del">
        <pc:chgData name="YJ Mock" userId="c6b94264b4835e68" providerId="LiveId" clId="{0F25B7A1-9F73-4F22-BCC8-FE02CFDE4BAF}" dt="2024-08-08T08:44:35.511" v="4665" actId="47"/>
        <pc:sldMkLst>
          <pc:docMk/>
          <pc:sldMk cId="1984447337" sldId="4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lt2"/>
                </a:solidFill>
                <a:latin typeface="Montserrat"/>
                <a:sym typeface="Montserrat"/>
              </a:rPr>
              <a:t>I choose this feature because firstly, it acts as a personal diary as it provides a safe space for elderly to record their thoughts and experiences, maintaining their mental well-being.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lt2"/>
              </a:solidFill>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lt2"/>
                </a:solidFill>
                <a:latin typeface="Montserrat"/>
                <a:sym typeface="Montserrat"/>
              </a:rPr>
              <a:t>Secondly is capture real-time records. It enables a digital format that is easy to access and review, facilitating the keeping of memories and daily events.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lt2"/>
              </a:solidFill>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lt2"/>
                </a:solidFill>
                <a:latin typeface="Montserrat"/>
                <a:sym typeface="Montserrat"/>
              </a:rPr>
              <a:t>This is especially beneficial because elderly as they may tend to forget details or have difficulty keeping track of information over time.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1000"/>
              </a:spcBef>
              <a:buClr>
                <a:schemeClr val="lt2"/>
              </a:buClr>
              <a:buSzPts val="1600"/>
              <a:buNone/>
            </a:pPr>
            <a:r>
              <a:rPr lang="en-US" sz="1100" dirty="0">
                <a:solidFill>
                  <a:schemeClr val="lt2"/>
                </a:solidFill>
                <a:latin typeface="Montserrat"/>
                <a:ea typeface="Montserrat"/>
                <a:cs typeface="Montserrat"/>
                <a:sym typeface="Montserrat"/>
              </a:rPr>
              <a:t>How it works</a:t>
            </a:r>
          </a:p>
        </p:txBody>
      </p:sp>
    </p:spTree>
    <p:extLst>
      <p:ext uri="{BB962C8B-B14F-4D97-AF65-F5344CB8AC3E}">
        <p14:creationId xmlns:p14="http://schemas.microsoft.com/office/powerpoint/2010/main" val="403286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80258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1000"/>
              </a:spcBef>
              <a:buClr>
                <a:schemeClr val="lt2"/>
              </a:buClr>
              <a:buSzPts val="1600"/>
              <a:buNone/>
            </a:pPr>
            <a:r>
              <a:rPr lang="en-US" sz="1100" dirty="0">
                <a:solidFill>
                  <a:schemeClr val="lt2"/>
                </a:solidFill>
                <a:latin typeface="Montserrat"/>
                <a:ea typeface="Montserrat"/>
                <a:cs typeface="Montserrat"/>
                <a:sym typeface="Montserrat"/>
              </a:rPr>
              <a:t>How it works</a:t>
            </a:r>
          </a:p>
        </p:txBody>
      </p:sp>
    </p:spTree>
    <p:extLst>
      <p:ext uri="{BB962C8B-B14F-4D97-AF65-F5344CB8AC3E}">
        <p14:creationId xmlns:p14="http://schemas.microsoft.com/office/powerpoint/2010/main" val="1367427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beneficial for caregivers and healthcare professionals as they can discuss on the appropriate actions to be made when there is abnormalities in blood pressure readings.</a:t>
            </a:r>
          </a:p>
        </p:txBody>
      </p:sp>
    </p:spTree>
    <p:extLst>
      <p:ext uri="{BB962C8B-B14F-4D97-AF65-F5344CB8AC3E}">
        <p14:creationId xmlns:p14="http://schemas.microsoft.com/office/powerpoint/2010/main" val="2597364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53612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1000"/>
              </a:spcBef>
              <a:buClr>
                <a:schemeClr val="lt2"/>
              </a:buClr>
              <a:buSzPts val="1600"/>
              <a:buNone/>
            </a:pPr>
            <a:r>
              <a:rPr lang="en-US" sz="1100" dirty="0">
                <a:solidFill>
                  <a:schemeClr val="lt2"/>
                </a:solidFill>
                <a:latin typeface="Montserrat"/>
                <a:ea typeface="Montserrat"/>
                <a:cs typeface="Montserrat"/>
                <a:sym typeface="Montserrat"/>
              </a:rPr>
              <a:t>How it works</a:t>
            </a:r>
          </a:p>
        </p:txBody>
      </p:sp>
    </p:spTree>
    <p:extLst>
      <p:ext uri="{BB962C8B-B14F-4D97-AF65-F5344CB8AC3E}">
        <p14:creationId xmlns:p14="http://schemas.microsoft.com/office/powerpoint/2010/main" val="274093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solidFill>
                  <a:schemeClr val="lt2"/>
                </a:solidFill>
                <a:latin typeface="Montserrat"/>
                <a:ea typeface="Montserrat"/>
                <a:cs typeface="Montserrat"/>
                <a:sym typeface="Montserrat"/>
              </a:rPr>
              <a:t>Centralized Management: </a:t>
            </a:r>
            <a:r>
              <a:rPr lang="en-US" sz="1400" dirty="0">
                <a:solidFill>
                  <a:schemeClr val="lt2"/>
                </a:solidFill>
                <a:latin typeface="Montserrat"/>
                <a:ea typeface="Montserrat"/>
                <a:cs typeface="Montserrat"/>
                <a:sym typeface="Montserrat"/>
              </a:rPr>
              <a:t>Allows caregivers to plan, view, and delete activities from one unified system. </a:t>
            </a:r>
          </a:p>
          <a:p>
            <a:pPr marL="0" lvl="0" indent="0" algn="l" rtl="0">
              <a:spcBef>
                <a:spcPts val="0"/>
              </a:spcBef>
              <a:spcAft>
                <a:spcPts val="0"/>
              </a:spcAft>
              <a:buNone/>
            </a:pPr>
            <a:r>
              <a:rPr lang="en-US" sz="1400" b="1" dirty="0">
                <a:solidFill>
                  <a:schemeClr val="lt2"/>
                </a:solidFill>
                <a:latin typeface="Montserrat"/>
                <a:ea typeface="Montserrat"/>
                <a:cs typeface="Montserrat"/>
                <a:sym typeface="Montserrat"/>
              </a:rPr>
              <a:t>Real-Time Tracking: </a:t>
            </a:r>
            <a:r>
              <a:rPr lang="en-US" sz="1400" dirty="0">
                <a:solidFill>
                  <a:schemeClr val="lt2"/>
                </a:solidFill>
                <a:latin typeface="Montserrat"/>
                <a:ea typeface="Montserrat"/>
                <a:cs typeface="Montserrat"/>
                <a:sym typeface="Montserrat"/>
              </a:rPr>
              <a:t>Provide caregivers with the ability to monitor elderly’s activity completion status in real-time, helping assess the effectiveness and make informed decisions.</a:t>
            </a:r>
          </a:p>
          <a:p>
            <a:pPr marL="0" lvl="0" indent="0" algn="l" rtl="0">
              <a:spcBef>
                <a:spcPts val="0"/>
              </a:spcBef>
              <a:spcAft>
                <a:spcPts val="0"/>
              </a:spcAft>
              <a:buNone/>
            </a:pPr>
            <a:r>
              <a:rPr lang="en-US" sz="1400" b="1" dirty="0">
                <a:solidFill>
                  <a:schemeClr val="lt2"/>
                </a:solidFill>
                <a:latin typeface="Montserrat"/>
                <a:ea typeface="Montserrat"/>
                <a:cs typeface="Montserrat"/>
                <a:sym typeface="Montserrat"/>
              </a:rPr>
              <a:t>Enhanced Communication: </a:t>
            </a:r>
            <a:r>
              <a:rPr lang="en-US" sz="1400" dirty="0">
                <a:solidFill>
                  <a:schemeClr val="lt2"/>
                </a:solidFill>
                <a:latin typeface="Montserrat"/>
                <a:ea typeface="Montserrat"/>
                <a:cs typeface="Montserrat"/>
                <a:sym typeface="Montserrat"/>
              </a:rPr>
              <a:t>Facilitates direct interaction between caregivers and elderly through activity scheduling and completion tracking. This ensures that activities are planned and tracked systematically, leading to better coordination between caregivers and elderly users.</a:t>
            </a:r>
          </a:p>
        </p:txBody>
      </p:sp>
    </p:spTree>
    <p:extLst>
      <p:ext uri="{BB962C8B-B14F-4D97-AF65-F5344CB8AC3E}">
        <p14:creationId xmlns:p14="http://schemas.microsoft.com/office/powerpoint/2010/main" val="3048750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1000"/>
              </a:spcBef>
              <a:buClr>
                <a:schemeClr val="lt2"/>
              </a:buClr>
              <a:buSzPts val="1600"/>
              <a:buNone/>
            </a:pPr>
            <a:r>
              <a:rPr lang="en-US" sz="1100" dirty="0">
                <a:solidFill>
                  <a:schemeClr val="lt2"/>
                </a:solidFill>
                <a:latin typeface="Montserrat"/>
                <a:ea typeface="Montserrat"/>
                <a:cs typeface="Montserrat"/>
                <a:sym typeface="Montserrat"/>
              </a:rPr>
              <a:t>How it works</a:t>
            </a:r>
          </a:p>
        </p:txBody>
      </p:sp>
    </p:spTree>
    <p:extLst>
      <p:ext uri="{BB962C8B-B14F-4D97-AF65-F5344CB8AC3E}">
        <p14:creationId xmlns:p14="http://schemas.microsoft.com/office/powerpoint/2010/main" val="974443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e7bbc4ff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e7bbc4ff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1000"/>
              </a:spcBef>
              <a:buClr>
                <a:schemeClr val="lt2"/>
              </a:buClr>
              <a:buSzPts val="1600"/>
              <a:buNone/>
            </a:pPr>
            <a:r>
              <a:rPr lang="en-US" sz="1100" dirty="0">
                <a:solidFill>
                  <a:schemeClr val="lt2"/>
                </a:solidFill>
                <a:latin typeface="Montserrat"/>
                <a:ea typeface="Montserrat"/>
                <a:cs typeface="Montserrat"/>
                <a:sym typeface="Montserrat"/>
              </a:rPr>
              <a:t>How it works</a:t>
            </a:r>
          </a:p>
        </p:txBody>
      </p:sp>
    </p:spTree>
    <p:extLst>
      <p:ext uri="{BB962C8B-B14F-4D97-AF65-F5344CB8AC3E}">
        <p14:creationId xmlns:p14="http://schemas.microsoft.com/office/powerpoint/2010/main" val="366227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b756200f3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b756200f3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7402e5206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7402e5206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Elderly is able to write and save their own journal.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Bob login, he will not be able to see other elderly’s journal.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Include the </a:t>
            </a:r>
            <a:r>
              <a:rPr lang="en-US" dirty="0" err="1"/>
              <a:t>snackbar</a:t>
            </a:r>
            <a:r>
              <a:rPr lang="en-US" dirty="0"/>
              <a:t> like “It will show journal saved”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some elderly might have difficulty typing, it offers a voice-to-text option where the elderly can speak and it will convert their voice to text.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55227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7402e5206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7402e5206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12577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7402e5206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7402e5206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Include the </a:t>
            </a:r>
            <a:r>
              <a:rPr lang="en-SG" dirty="0" err="1"/>
              <a:t>snackbar</a:t>
            </a:r>
            <a:r>
              <a:rPr lang="en-SG" dirty="0"/>
              <a:t> like “It will show records been submitted”</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records found because elderly yet to submit their readings</a:t>
            </a:r>
          </a:p>
          <a:p>
            <a:pPr marL="0" lvl="0" indent="0" algn="l" rtl="0">
              <a:spcBef>
                <a:spcPts val="0"/>
              </a:spcBef>
              <a:spcAft>
                <a:spcPts val="0"/>
              </a:spcAft>
              <a:buNone/>
            </a:pPr>
            <a:r>
              <a:rPr lang="en-SG" dirty="0"/>
              <a:t>After elderly had submitted their bp readings, their assigned caregivers is able to view their elderly bp records. </a:t>
            </a:r>
          </a:p>
          <a:p>
            <a:pPr marL="0" lvl="0" indent="0" algn="l" rtl="0">
              <a:spcBef>
                <a:spcPts val="0"/>
              </a:spcBef>
              <a:spcAft>
                <a:spcPts val="0"/>
              </a:spcAft>
              <a:buNone/>
            </a:pPr>
            <a:r>
              <a:rPr lang="en-SG" dirty="0"/>
              <a:t>When login as XX, able to see XX records.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the blood pressure analytics graph for one-month data of July. I I screenshot and put into the mobile app. </a:t>
            </a:r>
            <a:r>
              <a:rPr lang="en-SG" dirty="0"/>
              <a:t>Due to time constraints, I am currently doing offline but is possible to </a:t>
            </a:r>
            <a:r>
              <a:rPr lang="en-US" dirty="0"/>
              <a:t>be hosted on web service in the future so the caregiver can just click on the </a:t>
            </a:r>
            <a:r>
              <a:rPr lang="en-US" dirty="0" err="1"/>
              <a:t>url</a:t>
            </a:r>
            <a:r>
              <a:rPr lang="en-US" dirty="0"/>
              <a:t> to view the real-time graph. </a:t>
            </a:r>
          </a:p>
          <a:p>
            <a:pPr marL="0" lvl="0" indent="0" algn="l" rtl="0">
              <a:spcBef>
                <a:spcPts val="0"/>
              </a:spcBef>
              <a:spcAft>
                <a:spcPts val="0"/>
              </a:spcAft>
              <a:buNone/>
            </a:pPr>
            <a:endParaRPr lang="en-US" dirty="0"/>
          </a:p>
          <a:p>
            <a:endParaRPr lang="en-SG" dirty="0"/>
          </a:p>
        </p:txBody>
      </p:sp>
    </p:spTree>
    <p:extLst>
      <p:ext uri="{BB962C8B-B14F-4D97-AF65-F5344CB8AC3E}">
        <p14:creationId xmlns:p14="http://schemas.microsoft.com/office/powerpoint/2010/main" val="4049644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The caregiver are able to view their own elderly blood pressure data analytics.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when login as XX, choose elderly, able to see XX data analytics where the graph will provide some observations some actions that they can take for high and low blood pressure.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551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7402e5206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7402e5206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Include the </a:t>
            </a:r>
            <a:r>
              <a:rPr lang="en-SG" dirty="0" err="1"/>
              <a:t>snackbar</a:t>
            </a:r>
            <a:r>
              <a:rPr lang="en-SG" dirty="0"/>
              <a:t> like “It will show records been submitted”</a:t>
            </a:r>
            <a:endParaRPr dirty="0"/>
          </a:p>
        </p:txBody>
      </p:sp>
    </p:spTree>
    <p:extLst>
      <p:ext uri="{BB962C8B-B14F-4D97-AF65-F5344CB8AC3E}">
        <p14:creationId xmlns:p14="http://schemas.microsoft.com/office/powerpoint/2010/main" val="2960524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records found because caregiver yet to plan activity for the elderly</a:t>
            </a:r>
          </a:p>
          <a:p>
            <a:pPr marL="0" lvl="0" indent="0" algn="l" rtl="0">
              <a:spcBef>
                <a:spcPts val="0"/>
              </a:spcBef>
              <a:spcAft>
                <a:spcPts val="0"/>
              </a:spcAft>
              <a:buNone/>
            </a:pPr>
            <a:r>
              <a:rPr lang="en-US" dirty="0"/>
              <a:t>After caregiver planned activity, their assigned elderly will be able to view their planned activities</a:t>
            </a:r>
          </a:p>
          <a:p>
            <a:pPr marL="0" lvl="0" indent="0" algn="l" rtl="0">
              <a:spcBef>
                <a:spcPts val="0"/>
              </a:spcBef>
              <a:spcAft>
                <a:spcPts val="0"/>
              </a:spcAft>
              <a:buNone/>
            </a:pPr>
            <a:r>
              <a:rPr lang="en-US" dirty="0"/>
              <a:t>For example, when login as Bob, he will be able to see his planned activities for the day.</a:t>
            </a:r>
          </a:p>
        </p:txBody>
      </p:sp>
    </p:spTree>
    <p:extLst>
      <p:ext uri="{BB962C8B-B14F-4D97-AF65-F5344CB8AC3E}">
        <p14:creationId xmlns:p14="http://schemas.microsoft.com/office/powerpoint/2010/main" val="2863133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Activity status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When caregiver login, does not see activity status because elderly yet to submit.</a:t>
            </a:r>
          </a:p>
          <a:p>
            <a:pPr marL="0" lvl="0" indent="0" algn="l" rtl="0">
              <a:spcBef>
                <a:spcPts val="0"/>
              </a:spcBef>
              <a:spcAft>
                <a:spcPts val="0"/>
              </a:spcAft>
              <a:buNone/>
            </a:pPr>
            <a:r>
              <a:rPr lang="en-SG" dirty="0"/>
              <a:t>When elderly submit their activity completion status, for example yes and another example as no, it will be sent to the caregiver and firebase.</a:t>
            </a:r>
          </a:p>
          <a:p>
            <a:pPr marL="0" lvl="0" indent="0" algn="l" rtl="0">
              <a:spcBef>
                <a:spcPts val="0"/>
              </a:spcBef>
              <a:spcAft>
                <a:spcPts val="0"/>
              </a:spcAft>
              <a:buNone/>
            </a:pPr>
            <a:r>
              <a:rPr lang="en-SG" dirty="0"/>
              <a:t>Caregiver example Alice can track the elderly activity status</a:t>
            </a:r>
          </a:p>
          <a:p>
            <a:pPr marL="0" lvl="0" indent="0" algn="l" rtl="0">
              <a:spcBef>
                <a:spcPts val="0"/>
              </a:spcBef>
              <a:spcAft>
                <a:spcPts val="0"/>
              </a:spcAft>
              <a:buNone/>
            </a:pPr>
            <a:endParaRPr lang="en-SG"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Activities will be indicated with different colors.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7640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7402e5206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7402e5206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Need change</a:t>
            </a:r>
          </a:p>
        </p:txBody>
      </p:sp>
    </p:spTree>
    <p:extLst>
      <p:ext uri="{BB962C8B-B14F-4D97-AF65-F5344CB8AC3E}">
        <p14:creationId xmlns:p14="http://schemas.microsoft.com/office/powerpoint/2010/main" val="340421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7402e5206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7402e5206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 some caregiver might schedule activity wrongly or elderly had completed the activity based on the activity status, they have the option to </a:t>
            </a:r>
            <a:r>
              <a:rPr lang="en-US" dirty="0"/>
              <a:t>remove certain activity from the app. At the same time, the activity that was removed from the app will be deleted from firebase. After removing the activities, their elderly will be able to view the updated activities they have to do. The caregiver also have the option to clear all activities if they want to reset the whole activities in the app or there are too much activities shown.</a:t>
            </a:r>
            <a:endParaRPr dirty="0"/>
          </a:p>
        </p:txBody>
      </p:sp>
    </p:spTree>
    <p:extLst>
      <p:ext uri="{BB962C8B-B14F-4D97-AF65-F5344CB8AC3E}">
        <p14:creationId xmlns:p14="http://schemas.microsoft.com/office/powerpoint/2010/main" val="3876909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changed the button to log activity. When the elderly click on the button, it </a:t>
            </a:r>
            <a:r>
              <a:rPr lang="en-US" dirty="0" err="1"/>
              <a:t>wil</a:t>
            </a:r>
            <a:r>
              <a:rPr lang="en-US" dirty="0"/>
              <a:t> show that they had logged successfully. When they clicked again, it will show that they had already logged in.</a:t>
            </a:r>
            <a:endParaRPr dirty="0"/>
          </a:p>
        </p:txBody>
      </p:sp>
    </p:spTree>
    <p:extLst>
      <p:ext uri="{BB962C8B-B14F-4D97-AF65-F5344CB8AC3E}">
        <p14:creationId xmlns:p14="http://schemas.microsoft.com/office/powerpoint/2010/main" val="1720597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before and after adjustments of the button</a:t>
            </a:r>
            <a:endParaRPr dirty="0"/>
          </a:p>
        </p:txBody>
      </p:sp>
    </p:spTree>
    <p:extLst>
      <p:ext uri="{BB962C8B-B14F-4D97-AF65-F5344CB8AC3E}">
        <p14:creationId xmlns:p14="http://schemas.microsoft.com/office/powerpoint/2010/main" val="3953246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79e965e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e79e965e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implemented a prompt alert function for internet connectivity where the elderly and caregiver cannot proceed if they are not connected to the internet.</a:t>
            </a:r>
            <a:endParaRPr dirty="0"/>
          </a:p>
        </p:txBody>
      </p:sp>
    </p:spTree>
    <p:extLst>
      <p:ext uri="{BB962C8B-B14F-4D97-AF65-F5344CB8AC3E}">
        <p14:creationId xmlns:p14="http://schemas.microsoft.com/office/powerpoint/2010/main" val="849067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7402e5206a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7402e5206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7402e5206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7402e5206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dirty="0"/>
              <a:t>Throughout these 12 weeks, </a:t>
            </a:r>
          </a:p>
          <a:p>
            <a:pPr marL="0" lvl="0" indent="0" algn="l" rtl="0">
              <a:spcBef>
                <a:spcPts val="0"/>
              </a:spcBef>
              <a:spcAft>
                <a:spcPts val="0"/>
              </a:spcAft>
              <a:buNone/>
            </a:pPr>
            <a:r>
              <a:rPr lang="en-SG" sz="1100" dirty="0"/>
              <a:t>This project has been a journey of learning and problem-solving, where I </a:t>
            </a:r>
            <a:r>
              <a:rPr lang="en-US" sz="1100" dirty="0"/>
              <a:t>gained valuable insights into various aspects of coding a mobile application using different programming language. I had utilized my critical thinking skills to understand and meet user needs and expectations, developing diverse features inspired by real-life experiences.</a:t>
            </a:r>
          </a:p>
          <a:p>
            <a:pPr marL="0" lvl="0" indent="0" algn="l" rtl="0">
              <a:spcBef>
                <a:spcPts val="0"/>
              </a:spcBef>
              <a:spcAft>
                <a:spcPts val="0"/>
              </a:spcAft>
              <a:buNone/>
            </a:pPr>
            <a:endParaRPr lang="en-US"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6144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b8a5aef315_9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b8a5aef315_9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7402e5206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7402e5206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For e.g. when there is no activity by the elderly user for one day at 11 AM and 5PM.</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73eb22c269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73eb22c269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Real-time monitoring where the journal entry includes capturing and view real-time journal entries. Blood pressure tracker which include blood pressure input form, real-time data access, and data analytics. Activity planner which include plan, delete and view activities, as well as submit completion status for tracking activities.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7402e5206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7402e5206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7402e5206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7402e5206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5540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7402e5206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7402e5206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1953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7402e5206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7402e5206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911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0" name="Google Shape;10;p2"/>
          <p:cNvSpPr/>
          <p:nvPr/>
        </p:nvSpPr>
        <p:spPr>
          <a:xfrm>
            <a:off x="4741100" y="1618975"/>
            <a:ext cx="5233693" cy="44534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title"/>
          </p:nvPr>
        </p:nvSpPr>
        <p:spPr>
          <a:xfrm>
            <a:off x="2863006" y="1048569"/>
            <a:ext cx="5655300" cy="14598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45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a:spLocks noGrp="1"/>
          </p:cNvSpPr>
          <p:nvPr>
            <p:ph type="subTitle" idx="1"/>
          </p:nvPr>
        </p:nvSpPr>
        <p:spPr>
          <a:xfrm>
            <a:off x="4543950" y="2682550"/>
            <a:ext cx="3981000" cy="550200"/>
          </a:xfrm>
          <a:prstGeom prst="rect">
            <a:avLst/>
          </a:prstGeom>
        </p:spPr>
        <p:txBody>
          <a:bodyPr spcFirstLastPara="1" wrap="square" lIns="91425" tIns="91425" rIns="91425" bIns="91425" anchor="t" anchorCtr="0">
            <a:noAutofit/>
          </a:bodyPr>
          <a:lstStyle>
            <a:lvl1pPr lvl="0" algn="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1">
  <p:cSld name="CUSTOM_25">
    <p:spTree>
      <p:nvGrpSpPr>
        <p:cNvPr id="1" name="Shape 110"/>
        <p:cNvGrpSpPr/>
        <p:nvPr/>
      </p:nvGrpSpPr>
      <p:grpSpPr>
        <a:xfrm>
          <a:off x="0" y="0"/>
          <a:ext cx="0" cy="0"/>
          <a:chOff x="0" y="0"/>
          <a:chExt cx="0" cy="0"/>
        </a:xfrm>
      </p:grpSpPr>
      <p:sp>
        <p:nvSpPr>
          <p:cNvPr id="111" name="Google Shape;111;p15"/>
          <p:cNvSpPr/>
          <p:nvPr/>
        </p:nvSpPr>
        <p:spPr>
          <a:xfrm rot="-3114526" flipH="1">
            <a:off x="8004839" y="4051859"/>
            <a:ext cx="367310" cy="1039016"/>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rot="-3114526" flipH="1">
            <a:off x="8153233" y="4103102"/>
            <a:ext cx="116146" cy="977704"/>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2496183" flipH="1">
            <a:off x="8182834" y="3866127"/>
            <a:ext cx="367288" cy="1039008"/>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2496183" flipH="1">
            <a:off x="8327168" y="3921127"/>
            <a:ext cx="116138" cy="977696"/>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718500" y="348450"/>
            <a:ext cx="77070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15"/>
          <p:cNvSpPr txBox="1"/>
          <p:nvPr/>
        </p:nvSpPr>
        <p:spPr>
          <a:xfrm>
            <a:off x="943450" y="1723575"/>
            <a:ext cx="2203500" cy="52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latin typeface="Rokkitt ExtraBold"/>
              <a:ea typeface="Rokkitt ExtraBold"/>
              <a:cs typeface="Rokkitt ExtraBold"/>
              <a:sym typeface="Rokkitt ExtraBold"/>
            </a:endParaRPr>
          </a:p>
        </p:txBody>
      </p:sp>
      <p:sp>
        <p:nvSpPr>
          <p:cNvPr id="117" name="Google Shape;117;p15"/>
          <p:cNvSpPr txBox="1"/>
          <p:nvPr/>
        </p:nvSpPr>
        <p:spPr>
          <a:xfrm>
            <a:off x="1327475" y="2239750"/>
            <a:ext cx="1435500" cy="37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Rokkitt ExtraBold"/>
              <a:ea typeface="Rokkitt ExtraBold"/>
              <a:cs typeface="Rokkitt ExtraBold"/>
              <a:sym typeface="Rokkitt ExtraBold"/>
            </a:endParaRPr>
          </a:p>
        </p:txBody>
      </p:sp>
      <p:sp>
        <p:nvSpPr>
          <p:cNvPr id="118" name="Google Shape;118;p15"/>
          <p:cNvSpPr txBox="1"/>
          <p:nvPr/>
        </p:nvSpPr>
        <p:spPr>
          <a:xfrm>
            <a:off x="5954288" y="1723575"/>
            <a:ext cx="2203500" cy="52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latin typeface="Rokkitt ExtraBold"/>
              <a:ea typeface="Rokkitt ExtraBold"/>
              <a:cs typeface="Rokkitt ExtraBold"/>
              <a:sym typeface="Rokkitt ExtraBold"/>
            </a:endParaRPr>
          </a:p>
        </p:txBody>
      </p:sp>
      <p:sp>
        <p:nvSpPr>
          <p:cNvPr id="119" name="Google Shape;119;p15"/>
          <p:cNvSpPr txBox="1"/>
          <p:nvPr/>
        </p:nvSpPr>
        <p:spPr>
          <a:xfrm>
            <a:off x="6324038" y="2235750"/>
            <a:ext cx="1464000" cy="37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Rokkitt ExtraBold"/>
              <a:ea typeface="Rokkitt ExtraBold"/>
              <a:cs typeface="Rokkitt ExtraBold"/>
              <a:sym typeface="Rokkitt ExtraBold"/>
            </a:endParaRPr>
          </a:p>
        </p:txBody>
      </p:sp>
      <p:sp>
        <p:nvSpPr>
          <p:cNvPr id="120" name="Google Shape;120;p15"/>
          <p:cNvSpPr txBox="1"/>
          <p:nvPr/>
        </p:nvSpPr>
        <p:spPr>
          <a:xfrm>
            <a:off x="3448888" y="3133725"/>
            <a:ext cx="2203500" cy="52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latin typeface="Rokkitt ExtraBold"/>
              <a:ea typeface="Rokkitt ExtraBold"/>
              <a:cs typeface="Rokkitt ExtraBold"/>
              <a:sym typeface="Rokkitt ExtraBold"/>
            </a:endParaRPr>
          </a:p>
        </p:txBody>
      </p:sp>
      <p:sp>
        <p:nvSpPr>
          <p:cNvPr id="121" name="Google Shape;121;p15"/>
          <p:cNvSpPr txBox="1"/>
          <p:nvPr/>
        </p:nvSpPr>
        <p:spPr>
          <a:xfrm>
            <a:off x="3850975" y="3655723"/>
            <a:ext cx="13959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Rokkitt ExtraBold"/>
              <a:ea typeface="Rokkitt ExtraBold"/>
              <a:cs typeface="Rokkitt ExtraBold"/>
              <a:sym typeface="Rokkitt ExtraBold"/>
            </a:endParaRPr>
          </a:p>
        </p:txBody>
      </p:sp>
      <p:sp>
        <p:nvSpPr>
          <p:cNvPr id="122" name="Google Shape;122;p15"/>
          <p:cNvSpPr txBox="1">
            <a:spLocks noGrp="1"/>
          </p:cNvSpPr>
          <p:nvPr>
            <p:ph type="title" idx="2"/>
          </p:nvPr>
        </p:nvSpPr>
        <p:spPr>
          <a:xfrm>
            <a:off x="917663" y="2199656"/>
            <a:ext cx="2240100" cy="523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5"/>
          <p:cNvSpPr txBox="1">
            <a:spLocks noGrp="1"/>
          </p:cNvSpPr>
          <p:nvPr>
            <p:ph type="title" idx="3" hasCustomPrompt="1"/>
          </p:nvPr>
        </p:nvSpPr>
        <p:spPr>
          <a:xfrm>
            <a:off x="917575" y="1748625"/>
            <a:ext cx="22401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000">
                <a:solidFill>
                  <a:schemeClr val="accent4"/>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24" name="Google Shape;124;p15"/>
          <p:cNvSpPr txBox="1">
            <a:spLocks noGrp="1"/>
          </p:cNvSpPr>
          <p:nvPr>
            <p:ph type="subTitle" idx="1"/>
          </p:nvPr>
        </p:nvSpPr>
        <p:spPr>
          <a:xfrm>
            <a:off x="917663" y="2599027"/>
            <a:ext cx="22401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ontserrat"/>
              <a:buNone/>
              <a:defRPr/>
            </a:lvl1pPr>
            <a:lvl2pPr lvl="1" algn="ctr" rtl="0">
              <a:lnSpc>
                <a:spcPct val="100000"/>
              </a:lnSpc>
              <a:spcBef>
                <a:spcPts val="0"/>
              </a:spcBef>
              <a:spcAft>
                <a:spcPts val="0"/>
              </a:spcAft>
              <a:buClr>
                <a:schemeClr val="accent1"/>
              </a:buClr>
              <a:buSzPts val="2100"/>
              <a:buFont typeface="Montserrat"/>
              <a:buNone/>
              <a:defRPr sz="2100">
                <a:solidFill>
                  <a:schemeClr val="accent1"/>
                </a:solidFill>
              </a:defRPr>
            </a:lvl2pPr>
            <a:lvl3pPr lvl="2" algn="ctr" rtl="0">
              <a:lnSpc>
                <a:spcPct val="100000"/>
              </a:lnSpc>
              <a:spcBef>
                <a:spcPts val="0"/>
              </a:spcBef>
              <a:spcAft>
                <a:spcPts val="0"/>
              </a:spcAft>
              <a:buClr>
                <a:schemeClr val="accent1"/>
              </a:buClr>
              <a:buSzPts val="2100"/>
              <a:buFont typeface="Montserrat"/>
              <a:buNone/>
              <a:defRPr sz="2100">
                <a:solidFill>
                  <a:schemeClr val="accent1"/>
                </a:solidFill>
              </a:defRPr>
            </a:lvl3pPr>
            <a:lvl4pPr lvl="3" algn="ctr" rtl="0">
              <a:lnSpc>
                <a:spcPct val="100000"/>
              </a:lnSpc>
              <a:spcBef>
                <a:spcPts val="0"/>
              </a:spcBef>
              <a:spcAft>
                <a:spcPts val="0"/>
              </a:spcAft>
              <a:buClr>
                <a:schemeClr val="accent1"/>
              </a:buClr>
              <a:buSzPts val="2100"/>
              <a:buFont typeface="Montserrat"/>
              <a:buNone/>
              <a:defRPr sz="2100">
                <a:solidFill>
                  <a:schemeClr val="accent1"/>
                </a:solidFill>
              </a:defRPr>
            </a:lvl4pPr>
            <a:lvl5pPr lvl="4" algn="ctr" rtl="0">
              <a:lnSpc>
                <a:spcPct val="100000"/>
              </a:lnSpc>
              <a:spcBef>
                <a:spcPts val="0"/>
              </a:spcBef>
              <a:spcAft>
                <a:spcPts val="0"/>
              </a:spcAft>
              <a:buClr>
                <a:schemeClr val="accent1"/>
              </a:buClr>
              <a:buSzPts val="2100"/>
              <a:buFont typeface="Montserrat"/>
              <a:buNone/>
              <a:defRPr sz="2100">
                <a:solidFill>
                  <a:schemeClr val="accent1"/>
                </a:solidFill>
              </a:defRPr>
            </a:lvl5pPr>
            <a:lvl6pPr lvl="5" algn="ctr" rtl="0">
              <a:lnSpc>
                <a:spcPct val="100000"/>
              </a:lnSpc>
              <a:spcBef>
                <a:spcPts val="0"/>
              </a:spcBef>
              <a:spcAft>
                <a:spcPts val="0"/>
              </a:spcAft>
              <a:buClr>
                <a:schemeClr val="accent1"/>
              </a:buClr>
              <a:buSzPts val="2100"/>
              <a:buFont typeface="Montserrat"/>
              <a:buNone/>
              <a:defRPr sz="2100">
                <a:solidFill>
                  <a:schemeClr val="accent1"/>
                </a:solidFill>
              </a:defRPr>
            </a:lvl6pPr>
            <a:lvl7pPr lvl="6" algn="ctr" rtl="0">
              <a:lnSpc>
                <a:spcPct val="100000"/>
              </a:lnSpc>
              <a:spcBef>
                <a:spcPts val="0"/>
              </a:spcBef>
              <a:spcAft>
                <a:spcPts val="0"/>
              </a:spcAft>
              <a:buClr>
                <a:schemeClr val="accent1"/>
              </a:buClr>
              <a:buSzPts val="2100"/>
              <a:buFont typeface="Montserrat"/>
              <a:buNone/>
              <a:defRPr sz="2100">
                <a:solidFill>
                  <a:schemeClr val="accent1"/>
                </a:solidFill>
              </a:defRPr>
            </a:lvl7pPr>
            <a:lvl8pPr lvl="7" algn="ctr" rtl="0">
              <a:lnSpc>
                <a:spcPct val="100000"/>
              </a:lnSpc>
              <a:spcBef>
                <a:spcPts val="0"/>
              </a:spcBef>
              <a:spcAft>
                <a:spcPts val="0"/>
              </a:spcAft>
              <a:buClr>
                <a:schemeClr val="accent1"/>
              </a:buClr>
              <a:buSzPts val="2100"/>
              <a:buFont typeface="Montserrat"/>
              <a:buNone/>
              <a:defRPr sz="2100">
                <a:solidFill>
                  <a:schemeClr val="accent1"/>
                </a:solidFill>
              </a:defRPr>
            </a:lvl8pPr>
            <a:lvl9pPr lvl="8" algn="ctr" rtl="0">
              <a:lnSpc>
                <a:spcPct val="100000"/>
              </a:lnSpc>
              <a:spcBef>
                <a:spcPts val="0"/>
              </a:spcBef>
              <a:spcAft>
                <a:spcPts val="0"/>
              </a:spcAft>
              <a:buClr>
                <a:schemeClr val="accent1"/>
              </a:buClr>
              <a:buSzPts val="2100"/>
              <a:buFont typeface="Montserrat"/>
              <a:buNone/>
              <a:defRPr sz="2100">
                <a:solidFill>
                  <a:schemeClr val="accent1"/>
                </a:solidFill>
              </a:defRPr>
            </a:lvl9pPr>
          </a:lstStyle>
          <a:p>
            <a:endParaRPr/>
          </a:p>
        </p:txBody>
      </p:sp>
      <p:sp>
        <p:nvSpPr>
          <p:cNvPr id="125" name="Google Shape;125;p15"/>
          <p:cNvSpPr txBox="1">
            <a:spLocks noGrp="1"/>
          </p:cNvSpPr>
          <p:nvPr>
            <p:ph type="title" idx="4"/>
          </p:nvPr>
        </p:nvSpPr>
        <p:spPr>
          <a:xfrm>
            <a:off x="3508954" y="3599831"/>
            <a:ext cx="2240100" cy="523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15"/>
          <p:cNvSpPr txBox="1">
            <a:spLocks noGrp="1"/>
          </p:cNvSpPr>
          <p:nvPr>
            <p:ph type="title" idx="5" hasCustomPrompt="1"/>
          </p:nvPr>
        </p:nvSpPr>
        <p:spPr>
          <a:xfrm>
            <a:off x="3508900" y="3148850"/>
            <a:ext cx="22401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000">
                <a:solidFill>
                  <a:schemeClr val="accent4"/>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27" name="Google Shape;127;p15"/>
          <p:cNvSpPr txBox="1">
            <a:spLocks noGrp="1"/>
          </p:cNvSpPr>
          <p:nvPr>
            <p:ph type="subTitle" idx="6"/>
          </p:nvPr>
        </p:nvSpPr>
        <p:spPr>
          <a:xfrm>
            <a:off x="3508954" y="3999201"/>
            <a:ext cx="22401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ontserrat"/>
              <a:buNone/>
              <a:defRPr/>
            </a:lvl1pPr>
            <a:lvl2pPr lvl="1" algn="ctr" rtl="0">
              <a:lnSpc>
                <a:spcPct val="100000"/>
              </a:lnSpc>
              <a:spcBef>
                <a:spcPts val="0"/>
              </a:spcBef>
              <a:spcAft>
                <a:spcPts val="0"/>
              </a:spcAft>
              <a:buClr>
                <a:schemeClr val="accent1"/>
              </a:buClr>
              <a:buSzPts val="2100"/>
              <a:buFont typeface="Montserrat"/>
              <a:buNone/>
              <a:defRPr sz="2100">
                <a:solidFill>
                  <a:schemeClr val="accent1"/>
                </a:solidFill>
              </a:defRPr>
            </a:lvl2pPr>
            <a:lvl3pPr lvl="2" algn="ctr" rtl="0">
              <a:lnSpc>
                <a:spcPct val="100000"/>
              </a:lnSpc>
              <a:spcBef>
                <a:spcPts val="0"/>
              </a:spcBef>
              <a:spcAft>
                <a:spcPts val="0"/>
              </a:spcAft>
              <a:buClr>
                <a:schemeClr val="accent1"/>
              </a:buClr>
              <a:buSzPts val="2100"/>
              <a:buFont typeface="Montserrat"/>
              <a:buNone/>
              <a:defRPr sz="2100">
                <a:solidFill>
                  <a:schemeClr val="accent1"/>
                </a:solidFill>
              </a:defRPr>
            </a:lvl3pPr>
            <a:lvl4pPr lvl="3" algn="ctr" rtl="0">
              <a:lnSpc>
                <a:spcPct val="100000"/>
              </a:lnSpc>
              <a:spcBef>
                <a:spcPts val="0"/>
              </a:spcBef>
              <a:spcAft>
                <a:spcPts val="0"/>
              </a:spcAft>
              <a:buClr>
                <a:schemeClr val="accent1"/>
              </a:buClr>
              <a:buSzPts val="2100"/>
              <a:buFont typeface="Montserrat"/>
              <a:buNone/>
              <a:defRPr sz="2100">
                <a:solidFill>
                  <a:schemeClr val="accent1"/>
                </a:solidFill>
              </a:defRPr>
            </a:lvl4pPr>
            <a:lvl5pPr lvl="4" algn="ctr" rtl="0">
              <a:lnSpc>
                <a:spcPct val="100000"/>
              </a:lnSpc>
              <a:spcBef>
                <a:spcPts val="0"/>
              </a:spcBef>
              <a:spcAft>
                <a:spcPts val="0"/>
              </a:spcAft>
              <a:buClr>
                <a:schemeClr val="accent1"/>
              </a:buClr>
              <a:buSzPts val="2100"/>
              <a:buFont typeface="Montserrat"/>
              <a:buNone/>
              <a:defRPr sz="2100">
                <a:solidFill>
                  <a:schemeClr val="accent1"/>
                </a:solidFill>
              </a:defRPr>
            </a:lvl5pPr>
            <a:lvl6pPr lvl="5" algn="ctr" rtl="0">
              <a:lnSpc>
                <a:spcPct val="100000"/>
              </a:lnSpc>
              <a:spcBef>
                <a:spcPts val="0"/>
              </a:spcBef>
              <a:spcAft>
                <a:spcPts val="0"/>
              </a:spcAft>
              <a:buClr>
                <a:schemeClr val="accent1"/>
              </a:buClr>
              <a:buSzPts val="2100"/>
              <a:buFont typeface="Montserrat"/>
              <a:buNone/>
              <a:defRPr sz="2100">
                <a:solidFill>
                  <a:schemeClr val="accent1"/>
                </a:solidFill>
              </a:defRPr>
            </a:lvl6pPr>
            <a:lvl7pPr lvl="6" algn="ctr" rtl="0">
              <a:lnSpc>
                <a:spcPct val="100000"/>
              </a:lnSpc>
              <a:spcBef>
                <a:spcPts val="0"/>
              </a:spcBef>
              <a:spcAft>
                <a:spcPts val="0"/>
              </a:spcAft>
              <a:buClr>
                <a:schemeClr val="accent1"/>
              </a:buClr>
              <a:buSzPts val="2100"/>
              <a:buFont typeface="Montserrat"/>
              <a:buNone/>
              <a:defRPr sz="2100">
                <a:solidFill>
                  <a:schemeClr val="accent1"/>
                </a:solidFill>
              </a:defRPr>
            </a:lvl7pPr>
            <a:lvl8pPr lvl="7" algn="ctr" rtl="0">
              <a:lnSpc>
                <a:spcPct val="100000"/>
              </a:lnSpc>
              <a:spcBef>
                <a:spcPts val="0"/>
              </a:spcBef>
              <a:spcAft>
                <a:spcPts val="0"/>
              </a:spcAft>
              <a:buClr>
                <a:schemeClr val="accent1"/>
              </a:buClr>
              <a:buSzPts val="2100"/>
              <a:buFont typeface="Montserrat"/>
              <a:buNone/>
              <a:defRPr sz="2100">
                <a:solidFill>
                  <a:schemeClr val="accent1"/>
                </a:solidFill>
              </a:defRPr>
            </a:lvl8pPr>
            <a:lvl9pPr lvl="8" algn="ctr" rtl="0">
              <a:lnSpc>
                <a:spcPct val="100000"/>
              </a:lnSpc>
              <a:spcBef>
                <a:spcPts val="0"/>
              </a:spcBef>
              <a:spcAft>
                <a:spcPts val="0"/>
              </a:spcAft>
              <a:buClr>
                <a:schemeClr val="accent1"/>
              </a:buClr>
              <a:buSzPts val="2100"/>
              <a:buFont typeface="Montserrat"/>
              <a:buNone/>
              <a:defRPr sz="2100">
                <a:solidFill>
                  <a:schemeClr val="accent1"/>
                </a:solidFill>
              </a:defRPr>
            </a:lvl9pPr>
          </a:lstStyle>
          <a:p>
            <a:endParaRPr/>
          </a:p>
        </p:txBody>
      </p:sp>
      <p:sp>
        <p:nvSpPr>
          <p:cNvPr id="128" name="Google Shape;128;p15"/>
          <p:cNvSpPr txBox="1">
            <a:spLocks noGrp="1"/>
          </p:cNvSpPr>
          <p:nvPr>
            <p:ph type="title" idx="7"/>
          </p:nvPr>
        </p:nvSpPr>
        <p:spPr>
          <a:xfrm>
            <a:off x="6185502" y="2199656"/>
            <a:ext cx="2240100" cy="523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15"/>
          <p:cNvSpPr txBox="1">
            <a:spLocks noGrp="1"/>
          </p:cNvSpPr>
          <p:nvPr>
            <p:ph type="title" idx="8" hasCustomPrompt="1"/>
          </p:nvPr>
        </p:nvSpPr>
        <p:spPr>
          <a:xfrm>
            <a:off x="6185451" y="1748625"/>
            <a:ext cx="2240100" cy="407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000">
                <a:solidFill>
                  <a:schemeClr val="accent4"/>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0" name="Google Shape;130;p15"/>
          <p:cNvSpPr txBox="1">
            <a:spLocks noGrp="1"/>
          </p:cNvSpPr>
          <p:nvPr>
            <p:ph type="subTitle" idx="9"/>
          </p:nvPr>
        </p:nvSpPr>
        <p:spPr>
          <a:xfrm>
            <a:off x="6185502" y="2599027"/>
            <a:ext cx="22401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ontserrat"/>
              <a:buNone/>
              <a:defRPr/>
            </a:lvl1pPr>
            <a:lvl2pPr lvl="1" algn="ctr" rtl="0">
              <a:lnSpc>
                <a:spcPct val="100000"/>
              </a:lnSpc>
              <a:spcBef>
                <a:spcPts val="0"/>
              </a:spcBef>
              <a:spcAft>
                <a:spcPts val="0"/>
              </a:spcAft>
              <a:buClr>
                <a:schemeClr val="accent1"/>
              </a:buClr>
              <a:buSzPts val="2100"/>
              <a:buFont typeface="Montserrat"/>
              <a:buNone/>
              <a:defRPr sz="2100">
                <a:solidFill>
                  <a:schemeClr val="accent1"/>
                </a:solidFill>
              </a:defRPr>
            </a:lvl2pPr>
            <a:lvl3pPr lvl="2" algn="ctr" rtl="0">
              <a:lnSpc>
                <a:spcPct val="100000"/>
              </a:lnSpc>
              <a:spcBef>
                <a:spcPts val="0"/>
              </a:spcBef>
              <a:spcAft>
                <a:spcPts val="0"/>
              </a:spcAft>
              <a:buClr>
                <a:schemeClr val="accent1"/>
              </a:buClr>
              <a:buSzPts val="2100"/>
              <a:buFont typeface="Montserrat"/>
              <a:buNone/>
              <a:defRPr sz="2100">
                <a:solidFill>
                  <a:schemeClr val="accent1"/>
                </a:solidFill>
              </a:defRPr>
            </a:lvl3pPr>
            <a:lvl4pPr lvl="3" algn="ctr" rtl="0">
              <a:lnSpc>
                <a:spcPct val="100000"/>
              </a:lnSpc>
              <a:spcBef>
                <a:spcPts val="0"/>
              </a:spcBef>
              <a:spcAft>
                <a:spcPts val="0"/>
              </a:spcAft>
              <a:buClr>
                <a:schemeClr val="accent1"/>
              </a:buClr>
              <a:buSzPts val="2100"/>
              <a:buFont typeface="Montserrat"/>
              <a:buNone/>
              <a:defRPr sz="2100">
                <a:solidFill>
                  <a:schemeClr val="accent1"/>
                </a:solidFill>
              </a:defRPr>
            </a:lvl4pPr>
            <a:lvl5pPr lvl="4" algn="ctr" rtl="0">
              <a:lnSpc>
                <a:spcPct val="100000"/>
              </a:lnSpc>
              <a:spcBef>
                <a:spcPts val="0"/>
              </a:spcBef>
              <a:spcAft>
                <a:spcPts val="0"/>
              </a:spcAft>
              <a:buClr>
                <a:schemeClr val="accent1"/>
              </a:buClr>
              <a:buSzPts val="2100"/>
              <a:buFont typeface="Montserrat"/>
              <a:buNone/>
              <a:defRPr sz="2100">
                <a:solidFill>
                  <a:schemeClr val="accent1"/>
                </a:solidFill>
              </a:defRPr>
            </a:lvl5pPr>
            <a:lvl6pPr lvl="5" algn="ctr" rtl="0">
              <a:lnSpc>
                <a:spcPct val="100000"/>
              </a:lnSpc>
              <a:spcBef>
                <a:spcPts val="0"/>
              </a:spcBef>
              <a:spcAft>
                <a:spcPts val="0"/>
              </a:spcAft>
              <a:buClr>
                <a:schemeClr val="accent1"/>
              </a:buClr>
              <a:buSzPts val="2100"/>
              <a:buFont typeface="Montserrat"/>
              <a:buNone/>
              <a:defRPr sz="2100">
                <a:solidFill>
                  <a:schemeClr val="accent1"/>
                </a:solidFill>
              </a:defRPr>
            </a:lvl6pPr>
            <a:lvl7pPr lvl="6" algn="ctr" rtl="0">
              <a:lnSpc>
                <a:spcPct val="100000"/>
              </a:lnSpc>
              <a:spcBef>
                <a:spcPts val="0"/>
              </a:spcBef>
              <a:spcAft>
                <a:spcPts val="0"/>
              </a:spcAft>
              <a:buClr>
                <a:schemeClr val="accent1"/>
              </a:buClr>
              <a:buSzPts val="2100"/>
              <a:buFont typeface="Montserrat"/>
              <a:buNone/>
              <a:defRPr sz="2100">
                <a:solidFill>
                  <a:schemeClr val="accent1"/>
                </a:solidFill>
              </a:defRPr>
            </a:lvl7pPr>
            <a:lvl8pPr lvl="7" algn="ctr" rtl="0">
              <a:lnSpc>
                <a:spcPct val="100000"/>
              </a:lnSpc>
              <a:spcBef>
                <a:spcPts val="0"/>
              </a:spcBef>
              <a:spcAft>
                <a:spcPts val="0"/>
              </a:spcAft>
              <a:buClr>
                <a:schemeClr val="accent1"/>
              </a:buClr>
              <a:buSzPts val="2100"/>
              <a:buFont typeface="Montserrat"/>
              <a:buNone/>
              <a:defRPr sz="2100">
                <a:solidFill>
                  <a:schemeClr val="accent1"/>
                </a:solidFill>
              </a:defRPr>
            </a:lvl8pPr>
            <a:lvl9pPr lvl="8" algn="ctr" rtl="0">
              <a:lnSpc>
                <a:spcPct val="100000"/>
              </a:lnSpc>
              <a:spcBef>
                <a:spcPts val="0"/>
              </a:spcBef>
              <a:spcAft>
                <a:spcPts val="0"/>
              </a:spcAft>
              <a:buClr>
                <a:schemeClr val="accent1"/>
              </a:buClr>
              <a:buSzPts val="2100"/>
              <a:buFont typeface="Montserrat"/>
              <a:buNone/>
              <a:defRPr sz="2100">
                <a:solidFill>
                  <a:schemeClr val="accent1"/>
                </a:solidFill>
              </a:defRPr>
            </a:lvl9pPr>
          </a:lstStyle>
          <a:p>
            <a:endParaRPr/>
          </a:p>
        </p:txBody>
      </p:sp>
      <p:sp>
        <p:nvSpPr>
          <p:cNvPr id="131" name="Google Shape;131;p15"/>
          <p:cNvSpPr/>
          <p:nvPr/>
        </p:nvSpPr>
        <p:spPr>
          <a:xfrm>
            <a:off x="3896275" y="884775"/>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rot="-5400000">
            <a:off x="8190444" y="4064723"/>
            <a:ext cx="1053829" cy="853282"/>
          </a:xfrm>
          <a:custGeom>
            <a:avLst/>
            <a:gdLst/>
            <a:ahLst/>
            <a:cxnLst/>
            <a:rect l="l" t="t" r="r" b="b"/>
            <a:pathLst>
              <a:path w="7714" h="6246" extrusionOk="0">
                <a:moveTo>
                  <a:pt x="4870" y="1"/>
                </a:moveTo>
                <a:cubicBezTo>
                  <a:pt x="4471" y="1"/>
                  <a:pt x="4071" y="145"/>
                  <a:pt x="3834" y="430"/>
                </a:cubicBezTo>
                <a:cubicBezTo>
                  <a:pt x="3374" y="992"/>
                  <a:pt x="3352" y="1788"/>
                  <a:pt x="3113" y="2446"/>
                </a:cubicBezTo>
                <a:cubicBezTo>
                  <a:pt x="2829" y="3225"/>
                  <a:pt x="2233" y="3645"/>
                  <a:pt x="1631" y="4201"/>
                </a:cubicBezTo>
                <a:cubicBezTo>
                  <a:pt x="1057" y="4735"/>
                  <a:pt x="200" y="5417"/>
                  <a:pt x="1" y="6246"/>
                </a:cubicBezTo>
                <a:lnTo>
                  <a:pt x="7714" y="6246"/>
                </a:lnTo>
                <a:cubicBezTo>
                  <a:pt x="7714" y="6184"/>
                  <a:pt x="7714" y="6121"/>
                  <a:pt x="7714" y="6059"/>
                </a:cubicBezTo>
                <a:cubicBezTo>
                  <a:pt x="7708" y="5900"/>
                  <a:pt x="7691" y="5746"/>
                  <a:pt x="7668" y="5593"/>
                </a:cubicBezTo>
                <a:cubicBezTo>
                  <a:pt x="7515" y="4684"/>
                  <a:pt x="7026" y="3895"/>
                  <a:pt x="6458" y="3168"/>
                </a:cubicBezTo>
                <a:cubicBezTo>
                  <a:pt x="6209" y="2844"/>
                  <a:pt x="6021" y="2481"/>
                  <a:pt x="6032" y="2066"/>
                </a:cubicBezTo>
                <a:cubicBezTo>
                  <a:pt x="6049" y="1651"/>
                  <a:pt x="6163" y="1220"/>
                  <a:pt x="6067" y="799"/>
                </a:cubicBezTo>
                <a:cubicBezTo>
                  <a:pt x="5943" y="264"/>
                  <a:pt x="5408" y="1"/>
                  <a:pt x="4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rot="10800000" flipH="1">
            <a:off x="7982753" y="3997334"/>
            <a:ext cx="1161254" cy="1146169"/>
          </a:xfrm>
          <a:custGeom>
            <a:avLst/>
            <a:gdLst/>
            <a:ahLst/>
            <a:cxnLst/>
            <a:rect l="l" t="t" r="r" b="b"/>
            <a:pathLst>
              <a:path w="9991" h="9861" extrusionOk="0">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2285474" flipH="1">
            <a:off x="366911" y="3867279"/>
            <a:ext cx="367310" cy="1039016"/>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285474" flipH="1">
            <a:off x="471906" y="3920747"/>
            <a:ext cx="116146" cy="977704"/>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2903817" flipH="1">
            <a:off x="552657" y="4045267"/>
            <a:ext cx="367288" cy="1039008"/>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rot="2903817" flipH="1">
            <a:off x="653888" y="4094682"/>
            <a:ext cx="116138" cy="977696"/>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10800000" flipH="1">
            <a:off x="5" y="4105460"/>
            <a:ext cx="1541444" cy="1038041"/>
          </a:xfrm>
          <a:custGeom>
            <a:avLst/>
            <a:gdLst/>
            <a:ahLst/>
            <a:cxnLst/>
            <a:rect l="l" t="t" r="r" b="b"/>
            <a:pathLst>
              <a:path w="11942" h="8042" extrusionOk="0">
                <a:moveTo>
                  <a:pt x="0" y="1"/>
                </a:moveTo>
                <a:lnTo>
                  <a:pt x="0" y="6028"/>
                </a:lnTo>
                <a:cubicBezTo>
                  <a:pt x="298" y="7169"/>
                  <a:pt x="1415" y="8042"/>
                  <a:pt x="2318" y="8042"/>
                </a:cubicBezTo>
                <a:cubicBezTo>
                  <a:pt x="2603" y="8042"/>
                  <a:pt x="2867" y="7955"/>
                  <a:pt x="3077" y="7761"/>
                </a:cubicBezTo>
                <a:cubicBezTo>
                  <a:pt x="3915" y="6989"/>
                  <a:pt x="2115" y="4792"/>
                  <a:pt x="3213" y="3666"/>
                </a:cubicBezTo>
                <a:cubicBezTo>
                  <a:pt x="3378" y="3497"/>
                  <a:pt x="3557" y="3428"/>
                  <a:pt x="3752" y="3428"/>
                </a:cubicBezTo>
                <a:cubicBezTo>
                  <a:pt x="4645" y="3428"/>
                  <a:pt x="5876" y="4873"/>
                  <a:pt x="7632" y="4873"/>
                </a:cubicBezTo>
                <a:cubicBezTo>
                  <a:pt x="8054" y="4873"/>
                  <a:pt x="8507" y="4789"/>
                  <a:pt x="8993" y="4581"/>
                </a:cubicBezTo>
                <a:cubicBezTo>
                  <a:pt x="11941" y="3321"/>
                  <a:pt x="9637"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flipH="1">
            <a:off x="655615" y="4452610"/>
            <a:ext cx="853284" cy="690886"/>
          </a:xfrm>
          <a:custGeom>
            <a:avLst/>
            <a:gdLst/>
            <a:ahLst/>
            <a:cxnLst/>
            <a:rect l="l" t="t" r="r" b="b"/>
            <a:pathLst>
              <a:path w="7714" h="6246" extrusionOk="0">
                <a:moveTo>
                  <a:pt x="4870" y="1"/>
                </a:moveTo>
                <a:cubicBezTo>
                  <a:pt x="4471" y="1"/>
                  <a:pt x="4071" y="145"/>
                  <a:pt x="3834" y="430"/>
                </a:cubicBezTo>
                <a:cubicBezTo>
                  <a:pt x="3374" y="992"/>
                  <a:pt x="3352" y="1788"/>
                  <a:pt x="3113" y="2446"/>
                </a:cubicBezTo>
                <a:cubicBezTo>
                  <a:pt x="2829" y="3225"/>
                  <a:pt x="2233" y="3645"/>
                  <a:pt x="1631" y="4201"/>
                </a:cubicBezTo>
                <a:cubicBezTo>
                  <a:pt x="1057" y="4735"/>
                  <a:pt x="200" y="5417"/>
                  <a:pt x="1" y="6246"/>
                </a:cubicBezTo>
                <a:lnTo>
                  <a:pt x="7714" y="6246"/>
                </a:lnTo>
                <a:cubicBezTo>
                  <a:pt x="7714" y="6184"/>
                  <a:pt x="7714" y="6121"/>
                  <a:pt x="7714" y="6059"/>
                </a:cubicBezTo>
                <a:cubicBezTo>
                  <a:pt x="7708" y="5900"/>
                  <a:pt x="7691" y="5746"/>
                  <a:pt x="7668" y="5593"/>
                </a:cubicBezTo>
                <a:cubicBezTo>
                  <a:pt x="7515" y="4684"/>
                  <a:pt x="7026" y="3895"/>
                  <a:pt x="6458" y="3168"/>
                </a:cubicBezTo>
                <a:cubicBezTo>
                  <a:pt x="6209" y="2844"/>
                  <a:pt x="6021" y="2481"/>
                  <a:pt x="6032" y="2066"/>
                </a:cubicBezTo>
                <a:cubicBezTo>
                  <a:pt x="6049" y="1651"/>
                  <a:pt x="6163" y="1220"/>
                  <a:pt x="6067" y="799"/>
                </a:cubicBezTo>
                <a:cubicBezTo>
                  <a:pt x="5943" y="264"/>
                  <a:pt x="5408" y="1"/>
                  <a:pt x="4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2">
  <p:cSld name="CUSTOM_25_1">
    <p:spTree>
      <p:nvGrpSpPr>
        <p:cNvPr id="1" name="Shape 140"/>
        <p:cNvGrpSpPr/>
        <p:nvPr/>
      </p:nvGrpSpPr>
      <p:grpSpPr>
        <a:xfrm>
          <a:off x="0" y="0"/>
          <a:ext cx="0" cy="0"/>
          <a:chOff x="0" y="0"/>
          <a:chExt cx="0" cy="0"/>
        </a:xfrm>
      </p:grpSpPr>
      <p:sp>
        <p:nvSpPr>
          <p:cNvPr id="141" name="Google Shape;141;p16"/>
          <p:cNvSpPr txBox="1">
            <a:spLocks noGrp="1"/>
          </p:cNvSpPr>
          <p:nvPr>
            <p:ph type="title" hasCustomPrompt="1"/>
          </p:nvPr>
        </p:nvSpPr>
        <p:spPr>
          <a:xfrm>
            <a:off x="1702650" y="615475"/>
            <a:ext cx="57387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48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42" name="Google Shape;142;p16"/>
          <p:cNvSpPr txBox="1">
            <a:spLocks noGrp="1"/>
          </p:cNvSpPr>
          <p:nvPr>
            <p:ph type="subTitle" idx="1"/>
          </p:nvPr>
        </p:nvSpPr>
        <p:spPr>
          <a:xfrm>
            <a:off x="2466600" y="1137600"/>
            <a:ext cx="42108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43" name="Google Shape;143;p16"/>
          <p:cNvSpPr txBox="1">
            <a:spLocks noGrp="1"/>
          </p:cNvSpPr>
          <p:nvPr>
            <p:ph type="title" idx="2" hasCustomPrompt="1"/>
          </p:nvPr>
        </p:nvSpPr>
        <p:spPr>
          <a:xfrm>
            <a:off x="1702650" y="2187525"/>
            <a:ext cx="57387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48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44" name="Google Shape;144;p16"/>
          <p:cNvSpPr txBox="1">
            <a:spLocks noGrp="1"/>
          </p:cNvSpPr>
          <p:nvPr>
            <p:ph type="subTitle" idx="3"/>
          </p:nvPr>
        </p:nvSpPr>
        <p:spPr>
          <a:xfrm>
            <a:off x="2466600" y="2709525"/>
            <a:ext cx="42108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45" name="Google Shape;145;p16"/>
          <p:cNvSpPr txBox="1">
            <a:spLocks noGrp="1"/>
          </p:cNvSpPr>
          <p:nvPr>
            <p:ph type="title" idx="4" hasCustomPrompt="1"/>
          </p:nvPr>
        </p:nvSpPr>
        <p:spPr>
          <a:xfrm>
            <a:off x="1702650" y="3699275"/>
            <a:ext cx="57387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48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46" name="Google Shape;146;p16"/>
          <p:cNvSpPr txBox="1">
            <a:spLocks noGrp="1"/>
          </p:cNvSpPr>
          <p:nvPr>
            <p:ph type="subTitle" idx="5"/>
          </p:nvPr>
        </p:nvSpPr>
        <p:spPr>
          <a:xfrm>
            <a:off x="2119800" y="4221275"/>
            <a:ext cx="49044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47" name="Google Shape;147;p16"/>
          <p:cNvSpPr/>
          <p:nvPr/>
        </p:nvSpPr>
        <p:spPr>
          <a:xfrm>
            <a:off x="3896275" y="1808700"/>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9300220" flipH="1">
            <a:off x="441320" y="1650093"/>
            <a:ext cx="367322" cy="1039031"/>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9300220" flipH="1">
            <a:off x="555885" y="1652074"/>
            <a:ext cx="116149" cy="977718"/>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rot="-7329578">
            <a:off x="7904987" y="3100090"/>
            <a:ext cx="1099147" cy="628721"/>
            <a:chOff x="6238006" y="3251045"/>
            <a:chExt cx="1099105" cy="628697"/>
          </a:xfrm>
        </p:grpSpPr>
        <p:sp>
          <p:nvSpPr>
            <p:cNvPr id="151" name="Google Shape;151;p16"/>
            <p:cNvSpPr/>
            <p:nvPr/>
          </p:nvSpPr>
          <p:spPr>
            <a:xfrm rot="6318812" flipH="1">
              <a:off x="6603916" y="3045889"/>
              <a:ext cx="367285" cy="1039009"/>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6318812" flipH="1">
              <a:off x="6700481" y="3066386"/>
              <a:ext cx="116137" cy="97769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5400000">
            <a:off x="6955498" y="2357979"/>
            <a:ext cx="3581907" cy="795093"/>
          </a:xfrm>
          <a:custGeom>
            <a:avLst/>
            <a:gdLst/>
            <a:ahLst/>
            <a:cxnLst/>
            <a:rect l="l" t="t" r="r" b="b"/>
            <a:pathLst>
              <a:path w="24769" h="5498" extrusionOk="0">
                <a:moveTo>
                  <a:pt x="1" y="0"/>
                </a:moveTo>
                <a:cubicBezTo>
                  <a:pt x="1" y="0"/>
                  <a:pt x="577" y="1731"/>
                  <a:pt x="1801" y="2841"/>
                </a:cubicBezTo>
                <a:cubicBezTo>
                  <a:pt x="3064" y="3989"/>
                  <a:pt x="4740" y="4431"/>
                  <a:pt x="6163" y="4431"/>
                </a:cubicBezTo>
                <a:cubicBezTo>
                  <a:pt x="7601" y="4431"/>
                  <a:pt x="8781" y="3979"/>
                  <a:pt x="9016" y="3348"/>
                </a:cubicBezTo>
                <a:cubicBezTo>
                  <a:pt x="9273" y="2657"/>
                  <a:pt x="10175" y="2318"/>
                  <a:pt x="11070" y="2318"/>
                </a:cubicBezTo>
                <a:cubicBezTo>
                  <a:pt x="11803" y="2318"/>
                  <a:pt x="12531" y="2545"/>
                  <a:pt x="12900" y="2991"/>
                </a:cubicBezTo>
                <a:cubicBezTo>
                  <a:pt x="13337" y="3520"/>
                  <a:pt x="14119" y="3897"/>
                  <a:pt x="14836" y="3897"/>
                </a:cubicBezTo>
                <a:cubicBezTo>
                  <a:pt x="15463" y="3897"/>
                  <a:pt x="16041" y="3608"/>
                  <a:pt x="16296" y="2879"/>
                </a:cubicBezTo>
                <a:cubicBezTo>
                  <a:pt x="16553" y="2143"/>
                  <a:pt x="17354" y="1745"/>
                  <a:pt x="18142" y="1745"/>
                </a:cubicBezTo>
                <a:cubicBezTo>
                  <a:pt x="19031" y="1745"/>
                  <a:pt x="19904" y="2251"/>
                  <a:pt x="19966" y="3351"/>
                </a:cubicBezTo>
                <a:cubicBezTo>
                  <a:pt x="20058" y="4984"/>
                  <a:pt x="21426" y="5497"/>
                  <a:pt x="22476" y="5497"/>
                </a:cubicBezTo>
                <a:cubicBezTo>
                  <a:pt x="22761" y="5497"/>
                  <a:pt x="23023" y="5459"/>
                  <a:pt x="23229" y="5396"/>
                </a:cubicBezTo>
                <a:cubicBezTo>
                  <a:pt x="24522" y="4996"/>
                  <a:pt x="24769" y="0"/>
                  <a:pt x="24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rot="5400000" flipH="1">
            <a:off x="-1201990" y="2160834"/>
            <a:ext cx="3088175" cy="684206"/>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3896275" y="3395350"/>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3">
  <p:cSld name="CUSTOM_25_1_1">
    <p:spTree>
      <p:nvGrpSpPr>
        <p:cNvPr id="1" name="Shape 156"/>
        <p:cNvGrpSpPr/>
        <p:nvPr/>
      </p:nvGrpSpPr>
      <p:grpSpPr>
        <a:xfrm>
          <a:off x="0" y="0"/>
          <a:ext cx="0" cy="0"/>
          <a:chOff x="0" y="0"/>
          <a:chExt cx="0" cy="0"/>
        </a:xfrm>
      </p:grpSpPr>
      <p:sp>
        <p:nvSpPr>
          <p:cNvPr id="157" name="Google Shape;157;p17"/>
          <p:cNvSpPr/>
          <p:nvPr/>
        </p:nvSpPr>
        <p:spPr>
          <a:xfrm rot="10800000">
            <a:off x="2896412" y="-9275"/>
            <a:ext cx="3922688" cy="783974"/>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txBox="1">
            <a:spLocks noGrp="1"/>
          </p:cNvSpPr>
          <p:nvPr>
            <p:ph type="title" hasCustomPrompt="1"/>
          </p:nvPr>
        </p:nvSpPr>
        <p:spPr>
          <a:xfrm>
            <a:off x="1200950" y="2187525"/>
            <a:ext cx="67422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000" b="1"/>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9" name="Google Shape;159;p17"/>
          <p:cNvSpPr txBox="1">
            <a:spLocks noGrp="1"/>
          </p:cNvSpPr>
          <p:nvPr>
            <p:ph type="subTitle" idx="1"/>
          </p:nvPr>
        </p:nvSpPr>
        <p:spPr>
          <a:xfrm>
            <a:off x="2067725" y="2907500"/>
            <a:ext cx="5008500" cy="27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160" name="Google Shape;160;p17"/>
          <p:cNvGrpSpPr/>
          <p:nvPr/>
        </p:nvGrpSpPr>
        <p:grpSpPr>
          <a:xfrm rot="-2835921">
            <a:off x="3427002" y="4081384"/>
            <a:ext cx="1099099" cy="628694"/>
            <a:chOff x="6238006" y="3251045"/>
            <a:chExt cx="1099105" cy="628697"/>
          </a:xfrm>
        </p:grpSpPr>
        <p:sp>
          <p:nvSpPr>
            <p:cNvPr id="161" name="Google Shape;161;p17"/>
            <p:cNvSpPr/>
            <p:nvPr/>
          </p:nvSpPr>
          <p:spPr>
            <a:xfrm rot="6318812" flipH="1">
              <a:off x="6603916" y="3045889"/>
              <a:ext cx="367285" cy="1039009"/>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6318812" flipH="1">
              <a:off x="6700481" y="3066386"/>
              <a:ext cx="116137" cy="97769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7"/>
          <p:cNvSpPr/>
          <p:nvPr/>
        </p:nvSpPr>
        <p:spPr>
          <a:xfrm>
            <a:off x="3912888" y="3309625"/>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7"/>
          <p:cNvGrpSpPr/>
          <p:nvPr/>
        </p:nvGrpSpPr>
        <p:grpSpPr>
          <a:xfrm rot="-1929578">
            <a:off x="3770212" y="4139693"/>
            <a:ext cx="1099147" cy="628721"/>
            <a:chOff x="6238006" y="3251045"/>
            <a:chExt cx="1099105" cy="628697"/>
          </a:xfrm>
        </p:grpSpPr>
        <p:sp>
          <p:nvSpPr>
            <p:cNvPr id="165" name="Google Shape;165;p17"/>
            <p:cNvSpPr/>
            <p:nvPr/>
          </p:nvSpPr>
          <p:spPr>
            <a:xfrm rot="6318812" flipH="1">
              <a:off x="6603916" y="3045889"/>
              <a:ext cx="367285" cy="1039009"/>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6318812" flipH="1">
              <a:off x="6700481" y="3066386"/>
              <a:ext cx="116137" cy="97769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7"/>
          <p:cNvGrpSpPr/>
          <p:nvPr/>
        </p:nvGrpSpPr>
        <p:grpSpPr>
          <a:xfrm rot="2491075" flipH="1">
            <a:off x="3174430" y="4139544"/>
            <a:ext cx="1099181" cy="628741"/>
            <a:chOff x="6238006" y="3251045"/>
            <a:chExt cx="1099105" cy="628697"/>
          </a:xfrm>
        </p:grpSpPr>
        <p:sp>
          <p:nvSpPr>
            <p:cNvPr id="168" name="Google Shape;168;p17"/>
            <p:cNvSpPr/>
            <p:nvPr/>
          </p:nvSpPr>
          <p:spPr>
            <a:xfrm rot="6318812" flipH="1">
              <a:off x="6603916" y="3045889"/>
              <a:ext cx="367285" cy="1039009"/>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rot="6318812" flipH="1">
              <a:off x="6700481" y="3066386"/>
              <a:ext cx="116137" cy="97769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7"/>
          <p:cNvSpPr/>
          <p:nvPr/>
        </p:nvSpPr>
        <p:spPr>
          <a:xfrm>
            <a:off x="2523325" y="4459275"/>
            <a:ext cx="4097337" cy="684221"/>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7"/>
          <p:cNvGrpSpPr/>
          <p:nvPr/>
        </p:nvGrpSpPr>
        <p:grpSpPr>
          <a:xfrm rot="-7964079" flipH="1">
            <a:off x="4789252" y="398025"/>
            <a:ext cx="1099099" cy="628694"/>
            <a:chOff x="6238006" y="3251045"/>
            <a:chExt cx="1099105" cy="628697"/>
          </a:xfrm>
        </p:grpSpPr>
        <p:sp>
          <p:nvSpPr>
            <p:cNvPr id="172" name="Google Shape;172;p17"/>
            <p:cNvSpPr/>
            <p:nvPr/>
          </p:nvSpPr>
          <p:spPr>
            <a:xfrm rot="6318812" flipH="1">
              <a:off x="6603916" y="3045889"/>
              <a:ext cx="367285" cy="1039009"/>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6318812" flipH="1">
              <a:off x="6700481" y="3066386"/>
              <a:ext cx="116137" cy="97769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7"/>
          <p:cNvGrpSpPr/>
          <p:nvPr/>
        </p:nvGrpSpPr>
        <p:grpSpPr>
          <a:xfrm rot="7640932">
            <a:off x="4727446" y="301359"/>
            <a:ext cx="1099166" cy="628732"/>
            <a:chOff x="6238006" y="3251045"/>
            <a:chExt cx="1099105" cy="628697"/>
          </a:xfrm>
        </p:grpSpPr>
        <p:sp>
          <p:nvSpPr>
            <p:cNvPr id="175" name="Google Shape;175;p17"/>
            <p:cNvSpPr/>
            <p:nvPr/>
          </p:nvSpPr>
          <p:spPr>
            <a:xfrm rot="6318812" flipH="1">
              <a:off x="6603916" y="3045889"/>
              <a:ext cx="367285" cy="1039009"/>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6318812" flipH="1">
              <a:off x="6700481" y="3066386"/>
              <a:ext cx="116137" cy="97769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7"/>
          <p:cNvSpPr/>
          <p:nvPr/>
        </p:nvSpPr>
        <p:spPr>
          <a:xfrm rot="-6899780" flipH="1">
            <a:off x="4721667" y="96208"/>
            <a:ext cx="367322" cy="1039031"/>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rot="-6899780" flipH="1">
            <a:off x="4875929" y="115843"/>
            <a:ext cx="116149" cy="977718"/>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rot="10800000" flipH="1">
            <a:off x="2610650" y="-9271"/>
            <a:ext cx="3922688" cy="684221"/>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0">
    <p:spTree>
      <p:nvGrpSpPr>
        <p:cNvPr id="1" name="Shape 180"/>
        <p:cNvGrpSpPr/>
        <p:nvPr/>
      </p:nvGrpSpPr>
      <p:grpSpPr>
        <a:xfrm>
          <a:off x="0" y="0"/>
          <a:ext cx="0" cy="0"/>
          <a:chOff x="0" y="0"/>
          <a:chExt cx="0" cy="0"/>
        </a:xfrm>
      </p:grpSpPr>
      <p:sp>
        <p:nvSpPr>
          <p:cNvPr id="181" name="Google Shape;181;p18"/>
          <p:cNvSpPr txBox="1">
            <a:spLocks noGrp="1"/>
          </p:cNvSpPr>
          <p:nvPr>
            <p:ph type="title"/>
          </p:nvPr>
        </p:nvSpPr>
        <p:spPr>
          <a:xfrm>
            <a:off x="2914797" y="2447300"/>
            <a:ext cx="3314400" cy="523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 name="Google Shape;182;p18"/>
          <p:cNvSpPr txBox="1">
            <a:spLocks noGrp="1"/>
          </p:cNvSpPr>
          <p:nvPr>
            <p:ph type="title" idx="2" hasCustomPrompt="1"/>
          </p:nvPr>
        </p:nvSpPr>
        <p:spPr>
          <a:xfrm>
            <a:off x="3704097" y="1628888"/>
            <a:ext cx="1735800" cy="818400"/>
          </a:xfrm>
          <a:prstGeom prst="rect">
            <a:avLst/>
          </a:prstGeom>
        </p:spPr>
        <p:txBody>
          <a:bodyPr spcFirstLastPara="1" wrap="square" lIns="91425" tIns="91425" rIns="91425" bIns="91425" anchor="t" anchorCtr="0">
            <a:noAutofit/>
          </a:bodyPr>
          <a:lstStyle>
            <a:lvl1pPr lvl="0"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83" name="Google Shape;183;p18"/>
          <p:cNvSpPr txBox="1">
            <a:spLocks noGrp="1"/>
          </p:cNvSpPr>
          <p:nvPr>
            <p:ph type="subTitle" idx="1"/>
          </p:nvPr>
        </p:nvSpPr>
        <p:spPr>
          <a:xfrm>
            <a:off x="2685250" y="2970500"/>
            <a:ext cx="37734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ontserrat"/>
              <a:buNone/>
              <a:defRPr>
                <a:solidFill>
                  <a:srgbClr val="1A4E6E"/>
                </a:solidFill>
              </a:defRPr>
            </a:lvl1pPr>
            <a:lvl2pPr lvl="1" algn="ctr" rtl="0">
              <a:lnSpc>
                <a:spcPct val="100000"/>
              </a:lnSpc>
              <a:spcBef>
                <a:spcPts val="0"/>
              </a:spcBef>
              <a:spcAft>
                <a:spcPts val="0"/>
              </a:spcAft>
              <a:buClr>
                <a:schemeClr val="accent1"/>
              </a:buClr>
              <a:buSzPts val="2100"/>
              <a:buFont typeface="Montserrat"/>
              <a:buNone/>
              <a:defRPr sz="2100">
                <a:solidFill>
                  <a:schemeClr val="accent1"/>
                </a:solidFill>
              </a:defRPr>
            </a:lvl2pPr>
            <a:lvl3pPr lvl="2" algn="ctr" rtl="0">
              <a:lnSpc>
                <a:spcPct val="100000"/>
              </a:lnSpc>
              <a:spcBef>
                <a:spcPts val="0"/>
              </a:spcBef>
              <a:spcAft>
                <a:spcPts val="0"/>
              </a:spcAft>
              <a:buClr>
                <a:schemeClr val="accent1"/>
              </a:buClr>
              <a:buSzPts val="2100"/>
              <a:buFont typeface="Montserrat"/>
              <a:buNone/>
              <a:defRPr sz="2100">
                <a:solidFill>
                  <a:schemeClr val="accent1"/>
                </a:solidFill>
              </a:defRPr>
            </a:lvl3pPr>
            <a:lvl4pPr lvl="3" algn="ctr" rtl="0">
              <a:lnSpc>
                <a:spcPct val="100000"/>
              </a:lnSpc>
              <a:spcBef>
                <a:spcPts val="0"/>
              </a:spcBef>
              <a:spcAft>
                <a:spcPts val="0"/>
              </a:spcAft>
              <a:buClr>
                <a:schemeClr val="accent1"/>
              </a:buClr>
              <a:buSzPts val="2100"/>
              <a:buFont typeface="Montserrat"/>
              <a:buNone/>
              <a:defRPr sz="2100">
                <a:solidFill>
                  <a:schemeClr val="accent1"/>
                </a:solidFill>
              </a:defRPr>
            </a:lvl4pPr>
            <a:lvl5pPr lvl="4" algn="ctr" rtl="0">
              <a:lnSpc>
                <a:spcPct val="100000"/>
              </a:lnSpc>
              <a:spcBef>
                <a:spcPts val="0"/>
              </a:spcBef>
              <a:spcAft>
                <a:spcPts val="0"/>
              </a:spcAft>
              <a:buClr>
                <a:schemeClr val="accent1"/>
              </a:buClr>
              <a:buSzPts val="2100"/>
              <a:buFont typeface="Montserrat"/>
              <a:buNone/>
              <a:defRPr sz="2100">
                <a:solidFill>
                  <a:schemeClr val="accent1"/>
                </a:solidFill>
              </a:defRPr>
            </a:lvl5pPr>
            <a:lvl6pPr lvl="5" algn="ctr" rtl="0">
              <a:lnSpc>
                <a:spcPct val="100000"/>
              </a:lnSpc>
              <a:spcBef>
                <a:spcPts val="0"/>
              </a:spcBef>
              <a:spcAft>
                <a:spcPts val="0"/>
              </a:spcAft>
              <a:buClr>
                <a:schemeClr val="accent1"/>
              </a:buClr>
              <a:buSzPts val="2100"/>
              <a:buFont typeface="Montserrat"/>
              <a:buNone/>
              <a:defRPr sz="2100">
                <a:solidFill>
                  <a:schemeClr val="accent1"/>
                </a:solidFill>
              </a:defRPr>
            </a:lvl6pPr>
            <a:lvl7pPr lvl="6" algn="ctr" rtl="0">
              <a:lnSpc>
                <a:spcPct val="100000"/>
              </a:lnSpc>
              <a:spcBef>
                <a:spcPts val="0"/>
              </a:spcBef>
              <a:spcAft>
                <a:spcPts val="0"/>
              </a:spcAft>
              <a:buClr>
                <a:schemeClr val="accent1"/>
              </a:buClr>
              <a:buSzPts val="2100"/>
              <a:buFont typeface="Montserrat"/>
              <a:buNone/>
              <a:defRPr sz="2100">
                <a:solidFill>
                  <a:schemeClr val="accent1"/>
                </a:solidFill>
              </a:defRPr>
            </a:lvl7pPr>
            <a:lvl8pPr lvl="7" algn="ctr" rtl="0">
              <a:lnSpc>
                <a:spcPct val="100000"/>
              </a:lnSpc>
              <a:spcBef>
                <a:spcPts val="0"/>
              </a:spcBef>
              <a:spcAft>
                <a:spcPts val="0"/>
              </a:spcAft>
              <a:buClr>
                <a:schemeClr val="accent1"/>
              </a:buClr>
              <a:buSzPts val="2100"/>
              <a:buFont typeface="Montserrat"/>
              <a:buNone/>
              <a:defRPr sz="2100">
                <a:solidFill>
                  <a:schemeClr val="accent1"/>
                </a:solidFill>
              </a:defRPr>
            </a:lvl8pPr>
            <a:lvl9pPr lvl="8" algn="ctr" rtl="0">
              <a:lnSpc>
                <a:spcPct val="100000"/>
              </a:lnSpc>
              <a:spcBef>
                <a:spcPts val="0"/>
              </a:spcBef>
              <a:spcAft>
                <a:spcPts val="0"/>
              </a:spcAft>
              <a:buClr>
                <a:schemeClr val="accent1"/>
              </a:buClr>
              <a:buSzPts val="2100"/>
              <a:buFont typeface="Montserrat"/>
              <a:buNone/>
              <a:defRPr sz="2100">
                <a:solidFill>
                  <a:schemeClr val="accent1"/>
                </a:solidFill>
              </a:defRPr>
            </a:lvl9pPr>
          </a:lstStyle>
          <a:p>
            <a:endParaRPr/>
          </a:p>
        </p:txBody>
      </p:sp>
      <p:grpSp>
        <p:nvGrpSpPr>
          <p:cNvPr id="184" name="Google Shape;184;p18"/>
          <p:cNvGrpSpPr/>
          <p:nvPr/>
        </p:nvGrpSpPr>
        <p:grpSpPr>
          <a:xfrm rot="-794904" flipH="1">
            <a:off x="8619811" y="4079617"/>
            <a:ext cx="358212" cy="898156"/>
            <a:chOff x="4862100" y="4748050"/>
            <a:chExt cx="75550" cy="247225"/>
          </a:xfrm>
        </p:grpSpPr>
        <p:sp>
          <p:nvSpPr>
            <p:cNvPr id="185" name="Google Shape;185;p18"/>
            <p:cNvSpPr/>
            <p:nvPr/>
          </p:nvSpPr>
          <p:spPr>
            <a:xfrm>
              <a:off x="4862100" y="4748050"/>
              <a:ext cx="75550" cy="245625"/>
            </a:xfrm>
            <a:custGeom>
              <a:avLst/>
              <a:gdLst/>
              <a:ahLst/>
              <a:cxnLst/>
              <a:rect l="l" t="t" r="r" b="b"/>
              <a:pathLst>
                <a:path w="3022" h="9825" extrusionOk="0">
                  <a:moveTo>
                    <a:pt x="326" y="0"/>
                  </a:moveTo>
                  <a:cubicBezTo>
                    <a:pt x="286" y="0"/>
                    <a:pt x="247" y="20"/>
                    <a:pt x="223" y="63"/>
                  </a:cubicBezTo>
                  <a:cubicBezTo>
                    <a:pt x="80" y="381"/>
                    <a:pt x="80" y="746"/>
                    <a:pt x="223" y="1064"/>
                  </a:cubicBezTo>
                  <a:cubicBezTo>
                    <a:pt x="414" y="1526"/>
                    <a:pt x="747" y="1971"/>
                    <a:pt x="684" y="2448"/>
                  </a:cubicBezTo>
                  <a:cubicBezTo>
                    <a:pt x="604" y="2925"/>
                    <a:pt x="159" y="3290"/>
                    <a:pt x="112" y="3767"/>
                  </a:cubicBezTo>
                  <a:cubicBezTo>
                    <a:pt x="0" y="4642"/>
                    <a:pt x="1193" y="5325"/>
                    <a:pt x="1002" y="6184"/>
                  </a:cubicBezTo>
                  <a:cubicBezTo>
                    <a:pt x="906" y="6645"/>
                    <a:pt x="430" y="6931"/>
                    <a:pt x="255" y="7376"/>
                  </a:cubicBezTo>
                  <a:cubicBezTo>
                    <a:pt x="32" y="7965"/>
                    <a:pt x="684" y="9332"/>
                    <a:pt x="1065" y="9825"/>
                  </a:cubicBezTo>
                  <a:lnTo>
                    <a:pt x="2624" y="9237"/>
                  </a:lnTo>
                  <a:cubicBezTo>
                    <a:pt x="2783" y="8458"/>
                    <a:pt x="1733" y="7774"/>
                    <a:pt x="2019" y="7027"/>
                  </a:cubicBezTo>
                  <a:cubicBezTo>
                    <a:pt x="2147" y="6693"/>
                    <a:pt x="2528" y="6518"/>
                    <a:pt x="2751" y="6216"/>
                  </a:cubicBezTo>
                  <a:cubicBezTo>
                    <a:pt x="3021" y="5818"/>
                    <a:pt x="2989" y="5294"/>
                    <a:pt x="2655" y="4944"/>
                  </a:cubicBezTo>
                  <a:cubicBezTo>
                    <a:pt x="2369" y="4642"/>
                    <a:pt x="1876" y="4515"/>
                    <a:pt x="1749" y="4117"/>
                  </a:cubicBezTo>
                  <a:cubicBezTo>
                    <a:pt x="1606" y="3720"/>
                    <a:pt x="1924" y="3322"/>
                    <a:pt x="2051" y="2925"/>
                  </a:cubicBezTo>
                  <a:cubicBezTo>
                    <a:pt x="2210" y="2432"/>
                    <a:pt x="2083" y="1907"/>
                    <a:pt x="1733" y="1526"/>
                  </a:cubicBezTo>
                  <a:cubicBezTo>
                    <a:pt x="1479" y="1255"/>
                    <a:pt x="1097" y="1080"/>
                    <a:pt x="811" y="826"/>
                  </a:cubicBezTo>
                  <a:cubicBezTo>
                    <a:pt x="604" y="651"/>
                    <a:pt x="477" y="397"/>
                    <a:pt x="461" y="126"/>
                  </a:cubicBezTo>
                  <a:cubicBezTo>
                    <a:pt x="452" y="49"/>
                    <a:pt x="388" y="0"/>
                    <a:pt x="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4867800" y="4764200"/>
              <a:ext cx="42425" cy="231075"/>
            </a:xfrm>
            <a:custGeom>
              <a:avLst/>
              <a:gdLst/>
              <a:ahLst/>
              <a:cxnLst/>
              <a:rect l="l" t="t" r="r" b="b"/>
              <a:pathLst>
                <a:path w="1697" h="9243" extrusionOk="0">
                  <a:moveTo>
                    <a:pt x="143" y="1"/>
                  </a:moveTo>
                  <a:cubicBezTo>
                    <a:pt x="70" y="1"/>
                    <a:pt x="0" y="82"/>
                    <a:pt x="58" y="164"/>
                  </a:cubicBezTo>
                  <a:cubicBezTo>
                    <a:pt x="504" y="768"/>
                    <a:pt x="949" y="1404"/>
                    <a:pt x="837" y="2088"/>
                  </a:cubicBezTo>
                  <a:cubicBezTo>
                    <a:pt x="806" y="2231"/>
                    <a:pt x="774" y="2374"/>
                    <a:pt x="726" y="2501"/>
                  </a:cubicBezTo>
                  <a:cubicBezTo>
                    <a:pt x="631" y="2724"/>
                    <a:pt x="599" y="2962"/>
                    <a:pt x="599" y="3201"/>
                  </a:cubicBezTo>
                  <a:cubicBezTo>
                    <a:pt x="615" y="3582"/>
                    <a:pt x="837" y="3869"/>
                    <a:pt x="1060" y="4171"/>
                  </a:cubicBezTo>
                  <a:cubicBezTo>
                    <a:pt x="1299" y="4489"/>
                    <a:pt x="1489" y="4775"/>
                    <a:pt x="1489" y="5109"/>
                  </a:cubicBezTo>
                  <a:cubicBezTo>
                    <a:pt x="1458" y="5363"/>
                    <a:pt x="1378" y="5602"/>
                    <a:pt x="1235" y="5824"/>
                  </a:cubicBezTo>
                  <a:cubicBezTo>
                    <a:pt x="1171" y="5904"/>
                    <a:pt x="1124" y="5999"/>
                    <a:pt x="1092" y="6094"/>
                  </a:cubicBezTo>
                  <a:cubicBezTo>
                    <a:pt x="631" y="7017"/>
                    <a:pt x="837" y="8066"/>
                    <a:pt x="1092" y="9163"/>
                  </a:cubicBezTo>
                  <a:cubicBezTo>
                    <a:pt x="1092" y="9211"/>
                    <a:pt x="1140" y="9242"/>
                    <a:pt x="1187" y="9242"/>
                  </a:cubicBezTo>
                  <a:lnTo>
                    <a:pt x="1203" y="9242"/>
                  </a:lnTo>
                  <a:cubicBezTo>
                    <a:pt x="1267" y="9227"/>
                    <a:pt x="1299" y="9163"/>
                    <a:pt x="1283" y="9115"/>
                  </a:cubicBezTo>
                  <a:cubicBezTo>
                    <a:pt x="1028" y="8050"/>
                    <a:pt x="853" y="7033"/>
                    <a:pt x="1267" y="6158"/>
                  </a:cubicBezTo>
                  <a:cubicBezTo>
                    <a:pt x="1299" y="6079"/>
                    <a:pt x="1362" y="5983"/>
                    <a:pt x="1410" y="5904"/>
                  </a:cubicBezTo>
                  <a:cubicBezTo>
                    <a:pt x="1569" y="5665"/>
                    <a:pt x="1664" y="5395"/>
                    <a:pt x="1696" y="5109"/>
                  </a:cubicBezTo>
                  <a:cubicBezTo>
                    <a:pt x="1696" y="4711"/>
                    <a:pt x="1442" y="4346"/>
                    <a:pt x="1235" y="4059"/>
                  </a:cubicBezTo>
                  <a:cubicBezTo>
                    <a:pt x="1012" y="3773"/>
                    <a:pt x="822" y="3503"/>
                    <a:pt x="790" y="3185"/>
                  </a:cubicBezTo>
                  <a:cubicBezTo>
                    <a:pt x="790" y="2962"/>
                    <a:pt x="837" y="2756"/>
                    <a:pt x="917" y="2565"/>
                  </a:cubicBezTo>
                  <a:cubicBezTo>
                    <a:pt x="965" y="2422"/>
                    <a:pt x="996" y="2263"/>
                    <a:pt x="1028" y="2120"/>
                  </a:cubicBezTo>
                  <a:cubicBezTo>
                    <a:pt x="1140" y="1357"/>
                    <a:pt x="694" y="673"/>
                    <a:pt x="217" y="37"/>
                  </a:cubicBezTo>
                  <a:cubicBezTo>
                    <a:pt x="196" y="12"/>
                    <a:pt x="16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8"/>
          <p:cNvGrpSpPr/>
          <p:nvPr/>
        </p:nvGrpSpPr>
        <p:grpSpPr>
          <a:xfrm rot="1771811">
            <a:off x="332003" y="4235634"/>
            <a:ext cx="274590" cy="898549"/>
            <a:chOff x="4862100" y="4748050"/>
            <a:chExt cx="75550" cy="247225"/>
          </a:xfrm>
        </p:grpSpPr>
        <p:sp>
          <p:nvSpPr>
            <p:cNvPr id="188" name="Google Shape;188;p18"/>
            <p:cNvSpPr/>
            <p:nvPr/>
          </p:nvSpPr>
          <p:spPr>
            <a:xfrm>
              <a:off x="4862100" y="4748050"/>
              <a:ext cx="75550" cy="245625"/>
            </a:xfrm>
            <a:custGeom>
              <a:avLst/>
              <a:gdLst/>
              <a:ahLst/>
              <a:cxnLst/>
              <a:rect l="l" t="t" r="r" b="b"/>
              <a:pathLst>
                <a:path w="3022" h="9825" extrusionOk="0">
                  <a:moveTo>
                    <a:pt x="326" y="0"/>
                  </a:moveTo>
                  <a:cubicBezTo>
                    <a:pt x="286" y="0"/>
                    <a:pt x="247" y="20"/>
                    <a:pt x="223" y="63"/>
                  </a:cubicBezTo>
                  <a:cubicBezTo>
                    <a:pt x="80" y="381"/>
                    <a:pt x="80" y="746"/>
                    <a:pt x="223" y="1064"/>
                  </a:cubicBezTo>
                  <a:cubicBezTo>
                    <a:pt x="414" y="1526"/>
                    <a:pt x="747" y="1971"/>
                    <a:pt x="684" y="2448"/>
                  </a:cubicBezTo>
                  <a:cubicBezTo>
                    <a:pt x="604" y="2925"/>
                    <a:pt x="159" y="3290"/>
                    <a:pt x="112" y="3767"/>
                  </a:cubicBezTo>
                  <a:cubicBezTo>
                    <a:pt x="0" y="4642"/>
                    <a:pt x="1193" y="5325"/>
                    <a:pt x="1002" y="6184"/>
                  </a:cubicBezTo>
                  <a:cubicBezTo>
                    <a:pt x="906" y="6645"/>
                    <a:pt x="430" y="6931"/>
                    <a:pt x="255" y="7376"/>
                  </a:cubicBezTo>
                  <a:cubicBezTo>
                    <a:pt x="32" y="7965"/>
                    <a:pt x="684" y="9332"/>
                    <a:pt x="1065" y="9825"/>
                  </a:cubicBezTo>
                  <a:lnTo>
                    <a:pt x="2624" y="9237"/>
                  </a:lnTo>
                  <a:cubicBezTo>
                    <a:pt x="2783" y="8458"/>
                    <a:pt x="1733" y="7774"/>
                    <a:pt x="2019" y="7027"/>
                  </a:cubicBezTo>
                  <a:cubicBezTo>
                    <a:pt x="2147" y="6693"/>
                    <a:pt x="2528" y="6518"/>
                    <a:pt x="2751" y="6216"/>
                  </a:cubicBezTo>
                  <a:cubicBezTo>
                    <a:pt x="3021" y="5818"/>
                    <a:pt x="2989" y="5294"/>
                    <a:pt x="2655" y="4944"/>
                  </a:cubicBezTo>
                  <a:cubicBezTo>
                    <a:pt x="2369" y="4642"/>
                    <a:pt x="1876" y="4515"/>
                    <a:pt x="1749" y="4117"/>
                  </a:cubicBezTo>
                  <a:cubicBezTo>
                    <a:pt x="1606" y="3720"/>
                    <a:pt x="1924" y="3322"/>
                    <a:pt x="2051" y="2925"/>
                  </a:cubicBezTo>
                  <a:cubicBezTo>
                    <a:pt x="2210" y="2432"/>
                    <a:pt x="2083" y="1907"/>
                    <a:pt x="1733" y="1526"/>
                  </a:cubicBezTo>
                  <a:cubicBezTo>
                    <a:pt x="1479" y="1255"/>
                    <a:pt x="1097" y="1080"/>
                    <a:pt x="811" y="826"/>
                  </a:cubicBezTo>
                  <a:cubicBezTo>
                    <a:pt x="604" y="651"/>
                    <a:pt x="477" y="397"/>
                    <a:pt x="461" y="126"/>
                  </a:cubicBezTo>
                  <a:cubicBezTo>
                    <a:pt x="452" y="49"/>
                    <a:pt x="388" y="0"/>
                    <a:pt x="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4867800" y="4764200"/>
              <a:ext cx="42425" cy="231075"/>
            </a:xfrm>
            <a:custGeom>
              <a:avLst/>
              <a:gdLst/>
              <a:ahLst/>
              <a:cxnLst/>
              <a:rect l="l" t="t" r="r" b="b"/>
              <a:pathLst>
                <a:path w="1697" h="9243" extrusionOk="0">
                  <a:moveTo>
                    <a:pt x="143" y="1"/>
                  </a:moveTo>
                  <a:cubicBezTo>
                    <a:pt x="70" y="1"/>
                    <a:pt x="0" y="82"/>
                    <a:pt x="58" y="164"/>
                  </a:cubicBezTo>
                  <a:cubicBezTo>
                    <a:pt x="504" y="768"/>
                    <a:pt x="949" y="1404"/>
                    <a:pt x="837" y="2088"/>
                  </a:cubicBezTo>
                  <a:cubicBezTo>
                    <a:pt x="806" y="2231"/>
                    <a:pt x="774" y="2374"/>
                    <a:pt x="726" y="2501"/>
                  </a:cubicBezTo>
                  <a:cubicBezTo>
                    <a:pt x="631" y="2724"/>
                    <a:pt x="599" y="2962"/>
                    <a:pt x="599" y="3201"/>
                  </a:cubicBezTo>
                  <a:cubicBezTo>
                    <a:pt x="615" y="3582"/>
                    <a:pt x="837" y="3869"/>
                    <a:pt x="1060" y="4171"/>
                  </a:cubicBezTo>
                  <a:cubicBezTo>
                    <a:pt x="1299" y="4489"/>
                    <a:pt x="1489" y="4775"/>
                    <a:pt x="1489" y="5109"/>
                  </a:cubicBezTo>
                  <a:cubicBezTo>
                    <a:pt x="1458" y="5363"/>
                    <a:pt x="1378" y="5602"/>
                    <a:pt x="1235" y="5824"/>
                  </a:cubicBezTo>
                  <a:cubicBezTo>
                    <a:pt x="1171" y="5904"/>
                    <a:pt x="1124" y="5999"/>
                    <a:pt x="1092" y="6094"/>
                  </a:cubicBezTo>
                  <a:cubicBezTo>
                    <a:pt x="631" y="7017"/>
                    <a:pt x="837" y="8066"/>
                    <a:pt x="1092" y="9163"/>
                  </a:cubicBezTo>
                  <a:cubicBezTo>
                    <a:pt x="1092" y="9211"/>
                    <a:pt x="1140" y="9242"/>
                    <a:pt x="1187" y="9242"/>
                  </a:cubicBezTo>
                  <a:lnTo>
                    <a:pt x="1203" y="9242"/>
                  </a:lnTo>
                  <a:cubicBezTo>
                    <a:pt x="1267" y="9227"/>
                    <a:pt x="1299" y="9163"/>
                    <a:pt x="1283" y="9115"/>
                  </a:cubicBezTo>
                  <a:cubicBezTo>
                    <a:pt x="1028" y="8050"/>
                    <a:pt x="853" y="7033"/>
                    <a:pt x="1267" y="6158"/>
                  </a:cubicBezTo>
                  <a:cubicBezTo>
                    <a:pt x="1299" y="6079"/>
                    <a:pt x="1362" y="5983"/>
                    <a:pt x="1410" y="5904"/>
                  </a:cubicBezTo>
                  <a:cubicBezTo>
                    <a:pt x="1569" y="5665"/>
                    <a:pt x="1664" y="5395"/>
                    <a:pt x="1696" y="5109"/>
                  </a:cubicBezTo>
                  <a:cubicBezTo>
                    <a:pt x="1696" y="4711"/>
                    <a:pt x="1442" y="4346"/>
                    <a:pt x="1235" y="4059"/>
                  </a:cubicBezTo>
                  <a:cubicBezTo>
                    <a:pt x="1012" y="3773"/>
                    <a:pt x="822" y="3503"/>
                    <a:pt x="790" y="3185"/>
                  </a:cubicBezTo>
                  <a:cubicBezTo>
                    <a:pt x="790" y="2962"/>
                    <a:pt x="837" y="2756"/>
                    <a:pt x="917" y="2565"/>
                  </a:cubicBezTo>
                  <a:cubicBezTo>
                    <a:pt x="965" y="2422"/>
                    <a:pt x="996" y="2263"/>
                    <a:pt x="1028" y="2120"/>
                  </a:cubicBezTo>
                  <a:cubicBezTo>
                    <a:pt x="1140" y="1357"/>
                    <a:pt x="694" y="673"/>
                    <a:pt x="217" y="37"/>
                  </a:cubicBezTo>
                  <a:cubicBezTo>
                    <a:pt x="196" y="12"/>
                    <a:pt x="16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8"/>
          <p:cNvGrpSpPr/>
          <p:nvPr/>
        </p:nvGrpSpPr>
        <p:grpSpPr>
          <a:xfrm>
            <a:off x="0" y="4575600"/>
            <a:ext cx="628793" cy="579293"/>
            <a:chOff x="1404813" y="4473748"/>
            <a:chExt cx="739321" cy="681121"/>
          </a:xfrm>
        </p:grpSpPr>
        <p:sp>
          <p:nvSpPr>
            <p:cNvPr id="191" name="Google Shape;191;p18"/>
            <p:cNvSpPr/>
            <p:nvPr/>
          </p:nvSpPr>
          <p:spPr>
            <a:xfrm>
              <a:off x="1404813" y="4473748"/>
              <a:ext cx="739321" cy="681121"/>
            </a:xfrm>
            <a:custGeom>
              <a:avLst/>
              <a:gdLst/>
              <a:ahLst/>
              <a:cxnLst/>
              <a:rect l="l" t="t" r="r" b="b"/>
              <a:pathLst>
                <a:path w="17288" h="15928" extrusionOk="0">
                  <a:moveTo>
                    <a:pt x="8179" y="0"/>
                  </a:moveTo>
                  <a:cubicBezTo>
                    <a:pt x="8118" y="0"/>
                    <a:pt x="8056" y="3"/>
                    <a:pt x="7991" y="9"/>
                  </a:cubicBezTo>
                  <a:cubicBezTo>
                    <a:pt x="3492" y="450"/>
                    <a:pt x="0" y="15928"/>
                    <a:pt x="0" y="15928"/>
                  </a:cubicBezTo>
                  <a:lnTo>
                    <a:pt x="12741" y="15928"/>
                  </a:lnTo>
                  <a:cubicBezTo>
                    <a:pt x="12741" y="15928"/>
                    <a:pt x="17287" y="8944"/>
                    <a:pt x="14063" y="7607"/>
                  </a:cubicBezTo>
                  <a:cubicBezTo>
                    <a:pt x="13809" y="7502"/>
                    <a:pt x="13554" y="7453"/>
                    <a:pt x="13298" y="7453"/>
                  </a:cubicBezTo>
                  <a:cubicBezTo>
                    <a:pt x="10295" y="7453"/>
                    <a:pt x="7236" y="14119"/>
                    <a:pt x="7236" y="14119"/>
                  </a:cubicBezTo>
                  <a:cubicBezTo>
                    <a:pt x="7236" y="14119"/>
                    <a:pt x="12339" y="0"/>
                    <a:pt x="8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8"/>
            <p:cNvCxnSpPr/>
            <p:nvPr/>
          </p:nvCxnSpPr>
          <p:spPr>
            <a:xfrm rot="10800000" flipH="1">
              <a:off x="1535625" y="4508050"/>
              <a:ext cx="215100" cy="616200"/>
            </a:xfrm>
            <a:prstGeom prst="straightConnector1">
              <a:avLst/>
            </a:prstGeom>
            <a:noFill/>
            <a:ln w="19050" cap="flat" cmpd="sng">
              <a:solidFill>
                <a:schemeClr val="lt1"/>
              </a:solidFill>
              <a:prstDash val="solid"/>
              <a:round/>
              <a:headEnd type="none" w="med" len="med"/>
              <a:tailEnd type="none" w="med" len="med"/>
            </a:ln>
          </p:spPr>
        </p:cxnSp>
        <p:cxnSp>
          <p:nvCxnSpPr>
            <p:cNvPr id="193" name="Google Shape;193;p18"/>
            <p:cNvCxnSpPr/>
            <p:nvPr/>
          </p:nvCxnSpPr>
          <p:spPr>
            <a:xfrm rot="10800000" flipH="1">
              <a:off x="1826275" y="4821950"/>
              <a:ext cx="186000" cy="308100"/>
            </a:xfrm>
            <a:prstGeom prst="straightConnector1">
              <a:avLst/>
            </a:prstGeom>
            <a:noFill/>
            <a:ln w="19050" cap="flat" cmpd="sng">
              <a:solidFill>
                <a:schemeClr val="lt1"/>
              </a:solidFill>
              <a:prstDash val="solid"/>
              <a:round/>
              <a:headEnd type="none" w="med" len="med"/>
              <a:tailEnd type="none" w="med" len="med"/>
            </a:ln>
          </p:spPr>
        </p:cxnSp>
      </p:grpSp>
      <p:grpSp>
        <p:nvGrpSpPr>
          <p:cNvPr id="194" name="Google Shape;194;p18"/>
          <p:cNvGrpSpPr/>
          <p:nvPr/>
        </p:nvGrpSpPr>
        <p:grpSpPr>
          <a:xfrm>
            <a:off x="8331657" y="4325096"/>
            <a:ext cx="812340" cy="818415"/>
            <a:chOff x="2424807" y="4336471"/>
            <a:chExt cx="812340" cy="818415"/>
          </a:xfrm>
        </p:grpSpPr>
        <p:sp>
          <p:nvSpPr>
            <p:cNvPr id="195" name="Google Shape;195;p18"/>
            <p:cNvSpPr/>
            <p:nvPr/>
          </p:nvSpPr>
          <p:spPr>
            <a:xfrm>
              <a:off x="2424807" y="4336471"/>
              <a:ext cx="812340" cy="818415"/>
            </a:xfrm>
            <a:custGeom>
              <a:avLst/>
              <a:gdLst/>
              <a:ahLst/>
              <a:cxnLst/>
              <a:rect l="l" t="t" r="r" b="b"/>
              <a:pathLst>
                <a:path w="18052" h="18187" extrusionOk="0">
                  <a:moveTo>
                    <a:pt x="5187" y="1"/>
                  </a:moveTo>
                  <a:cubicBezTo>
                    <a:pt x="4805" y="1"/>
                    <a:pt x="4422" y="149"/>
                    <a:pt x="4043" y="475"/>
                  </a:cubicBezTo>
                  <a:cubicBezTo>
                    <a:pt x="1" y="3967"/>
                    <a:pt x="9423" y="18187"/>
                    <a:pt x="9423" y="18187"/>
                  </a:cubicBezTo>
                  <a:lnTo>
                    <a:pt x="17004" y="17998"/>
                  </a:lnTo>
                  <a:cubicBezTo>
                    <a:pt x="18052" y="10129"/>
                    <a:pt x="17007" y="4678"/>
                    <a:pt x="14818" y="4678"/>
                  </a:cubicBezTo>
                  <a:cubicBezTo>
                    <a:pt x="14706" y="4678"/>
                    <a:pt x="14590" y="4693"/>
                    <a:pt x="14472" y="4722"/>
                  </a:cubicBezTo>
                  <a:cubicBezTo>
                    <a:pt x="12034" y="5335"/>
                    <a:pt x="12506" y="13782"/>
                    <a:pt x="12506" y="13782"/>
                  </a:cubicBezTo>
                  <a:cubicBezTo>
                    <a:pt x="12506" y="13782"/>
                    <a:pt x="8876" y="1"/>
                    <a:pt x="5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18"/>
            <p:cNvCxnSpPr/>
            <p:nvPr/>
          </p:nvCxnSpPr>
          <p:spPr>
            <a:xfrm>
              <a:off x="2628500" y="4385975"/>
              <a:ext cx="337200" cy="726600"/>
            </a:xfrm>
            <a:prstGeom prst="straightConnector1">
              <a:avLst/>
            </a:prstGeom>
            <a:noFill/>
            <a:ln w="19050" cap="flat" cmpd="sng">
              <a:solidFill>
                <a:schemeClr val="lt1"/>
              </a:solidFill>
              <a:prstDash val="solid"/>
              <a:round/>
              <a:headEnd type="none" w="med" len="med"/>
              <a:tailEnd type="none" w="med" len="med"/>
            </a:ln>
          </p:spPr>
        </p:cxnSp>
        <p:cxnSp>
          <p:nvCxnSpPr>
            <p:cNvPr id="197" name="Google Shape;197;p18"/>
            <p:cNvCxnSpPr/>
            <p:nvPr/>
          </p:nvCxnSpPr>
          <p:spPr>
            <a:xfrm flipH="1">
              <a:off x="3082050" y="4577825"/>
              <a:ext cx="23100" cy="569700"/>
            </a:xfrm>
            <a:prstGeom prst="straightConnector1">
              <a:avLst/>
            </a:prstGeom>
            <a:noFill/>
            <a:ln w="19050" cap="flat" cmpd="sng">
              <a:solidFill>
                <a:schemeClr val="lt1"/>
              </a:solidFill>
              <a:prstDash val="solid"/>
              <a:round/>
              <a:headEnd type="none" w="med" len="med"/>
              <a:tailEnd type="none" w="med" len="med"/>
            </a:ln>
          </p:spPr>
        </p:cxnSp>
      </p:grpSp>
      <p:sp>
        <p:nvSpPr>
          <p:cNvPr id="198" name="Google Shape;198;p18"/>
          <p:cNvSpPr/>
          <p:nvPr/>
        </p:nvSpPr>
        <p:spPr>
          <a:xfrm flipH="1">
            <a:off x="2676339" y="3801560"/>
            <a:ext cx="3791322" cy="1341948"/>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20_1">
    <p:spTree>
      <p:nvGrpSpPr>
        <p:cNvPr id="1" name="Shape 199"/>
        <p:cNvGrpSpPr/>
        <p:nvPr/>
      </p:nvGrpSpPr>
      <p:grpSpPr>
        <a:xfrm>
          <a:off x="0" y="0"/>
          <a:ext cx="0" cy="0"/>
          <a:chOff x="0" y="0"/>
          <a:chExt cx="0" cy="0"/>
        </a:xfrm>
      </p:grpSpPr>
      <p:sp>
        <p:nvSpPr>
          <p:cNvPr id="200" name="Google Shape;200;p19"/>
          <p:cNvSpPr/>
          <p:nvPr/>
        </p:nvSpPr>
        <p:spPr>
          <a:xfrm rot="4144136">
            <a:off x="4589861" y="382791"/>
            <a:ext cx="1305920" cy="2243480"/>
          </a:xfrm>
          <a:custGeom>
            <a:avLst/>
            <a:gdLst/>
            <a:ahLst/>
            <a:cxnLst/>
            <a:rect l="l" t="t" r="r" b="b"/>
            <a:pathLst>
              <a:path w="10736" h="17145" extrusionOk="0">
                <a:moveTo>
                  <a:pt x="5339" y="0"/>
                </a:moveTo>
                <a:cubicBezTo>
                  <a:pt x="2861" y="0"/>
                  <a:pt x="1" y="555"/>
                  <a:pt x="1069" y="3102"/>
                </a:cubicBezTo>
                <a:cubicBezTo>
                  <a:pt x="1387" y="3852"/>
                  <a:pt x="1978" y="4443"/>
                  <a:pt x="2517" y="5028"/>
                </a:cubicBezTo>
                <a:cubicBezTo>
                  <a:pt x="3630" y="6232"/>
                  <a:pt x="4806" y="7430"/>
                  <a:pt x="5516" y="8946"/>
                </a:cubicBezTo>
                <a:cubicBezTo>
                  <a:pt x="6022" y="10009"/>
                  <a:pt x="6169" y="11201"/>
                  <a:pt x="5948" y="12354"/>
                </a:cubicBezTo>
                <a:cubicBezTo>
                  <a:pt x="5823" y="12990"/>
                  <a:pt x="5567" y="13581"/>
                  <a:pt x="5351" y="14183"/>
                </a:cubicBezTo>
                <a:cubicBezTo>
                  <a:pt x="5147" y="14740"/>
                  <a:pt x="4840" y="15461"/>
                  <a:pt x="5067" y="16057"/>
                </a:cubicBezTo>
                <a:cubicBezTo>
                  <a:pt x="5323" y="16739"/>
                  <a:pt x="6095" y="17085"/>
                  <a:pt x="6754" y="17136"/>
                </a:cubicBezTo>
                <a:cubicBezTo>
                  <a:pt x="6824" y="17142"/>
                  <a:pt x="6893" y="17145"/>
                  <a:pt x="6962" y="17145"/>
                </a:cubicBezTo>
                <a:cubicBezTo>
                  <a:pt x="7577" y="17145"/>
                  <a:pt x="8175" y="16920"/>
                  <a:pt x="8640" y="16512"/>
                </a:cubicBezTo>
                <a:cubicBezTo>
                  <a:pt x="9162" y="16034"/>
                  <a:pt x="9503" y="15393"/>
                  <a:pt x="9600" y="14694"/>
                </a:cubicBezTo>
                <a:cubicBezTo>
                  <a:pt x="9798" y="13388"/>
                  <a:pt x="9168" y="12116"/>
                  <a:pt x="8606" y="10997"/>
                </a:cubicBezTo>
                <a:cubicBezTo>
                  <a:pt x="8004" y="9804"/>
                  <a:pt x="7629" y="8441"/>
                  <a:pt x="7765" y="7084"/>
                </a:cubicBezTo>
                <a:cubicBezTo>
                  <a:pt x="7879" y="6016"/>
                  <a:pt x="8356" y="5096"/>
                  <a:pt x="8935" y="4227"/>
                </a:cubicBezTo>
                <a:lnTo>
                  <a:pt x="8969" y="4176"/>
                </a:lnTo>
                <a:cubicBezTo>
                  <a:pt x="9548" y="3307"/>
                  <a:pt x="10735" y="2171"/>
                  <a:pt x="9980" y="1041"/>
                </a:cubicBezTo>
                <a:cubicBezTo>
                  <a:pt x="9577" y="439"/>
                  <a:pt x="8770" y="331"/>
                  <a:pt x="8123" y="217"/>
                </a:cubicBezTo>
                <a:cubicBezTo>
                  <a:pt x="7571" y="121"/>
                  <a:pt x="6497" y="0"/>
                  <a:pt x="5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209774">
            <a:off x="2232635" y="1922413"/>
            <a:ext cx="1441844" cy="2437538"/>
          </a:xfrm>
          <a:custGeom>
            <a:avLst/>
            <a:gdLst/>
            <a:ahLst/>
            <a:cxnLst/>
            <a:rect l="l" t="t" r="r" b="b"/>
            <a:pathLst>
              <a:path w="10736" h="17145" extrusionOk="0">
                <a:moveTo>
                  <a:pt x="5339" y="0"/>
                </a:moveTo>
                <a:cubicBezTo>
                  <a:pt x="2861" y="0"/>
                  <a:pt x="1" y="555"/>
                  <a:pt x="1069" y="3102"/>
                </a:cubicBezTo>
                <a:cubicBezTo>
                  <a:pt x="1387" y="3852"/>
                  <a:pt x="1978" y="4443"/>
                  <a:pt x="2517" y="5028"/>
                </a:cubicBezTo>
                <a:cubicBezTo>
                  <a:pt x="3630" y="6232"/>
                  <a:pt x="4806" y="7430"/>
                  <a:pt x="5516" y="8946"/>
                </a:cubicBezTo>
                <a:cubicBezTo>
                  <a:pt x="6022" y="10009"/>
                  <a:pt x="6169" y="11201"/>
                  <a:pt x="5948" y="12354"/>
                </a:cubicBezTo>
                <a:cubicBezTo>
                  <a:pt x="5823" y="12990"/>
                  <a:pt x="5567" y="13581"/>
                  <a:pt x="5351" y="14183"/>
                </a:cubicBezTo>
                <a:cubicBezTo>
                  <a:pt x="5147" y="14740"/>
                  <a:pt x="4840" y="15461"/>
                  <a:pt x="5067" y="16057"/>
                </a:cubicBezTo>
                <a:cubicBezTo>
                  <a:pt x="5323" y="16739"/>
                  <a:pt x="6095" y="17085"/>
                  <a:pt x="6754" y="17136"/>
                </a:cubicBezTo>
                <a:cubicBezTo>
                  <a:pt x="6824" y="17142"/>
                  <a:pt x="6893" y="17145"/>
                  <a:pt x="6962" y="17145"/>
                </a:cubicBezTo>
                <a:cubicBezTo>
                  <a:pt x="7577" y="17145"/>
                  <a:pt x="8175" y="16920"/>
                  <a:pt x="8640" y="16512"/>
                </a:cubicBezTo>
                <a:cubicBezTo>
                  <a:pt x="9162" y="16034"/>
                  <a:pt x="9503" y="15393"/>
                  <a:pt x="9600" y="14694"/>
                </a:cubicBezTo>
                <a:cubicBezTo>
                  <a:pt x="9798" y="13388"/>
                  <a:pt x="9168" y="12116"/>
                  <a:pt x="8606" y="10997"/>
                </a:cubicBezTo>
                <a:cubicBezTo>
                  <a:pt x="8004" y="9804"/>
                  <a:pt x="7629" y="8441"/>
                  <a:pt x="7765" y="7084"/>
                </a:cubicBezTo>
                <a:cubicBezTo>
                  <a:pt x="7879" y="6016"/>
                  <a:pt x="8356" y="5096"/>
                  <a:pt x="8935" y="4227"/>
                </a:cubicBezTo>
                <a:lnTo>
                  <a:pt x="8969" y="4176"/>
                </a:lnTo>
                <a:cubicBezTo>
                  <a:pt x="9548" y="3307"/>
                  <a:pt x="10735" y="2171"/>
                  <a:pt x="9980" y="1041"/>
                </a:cubicBezTo>
                <a:cubicBezTo>
                  <a:pt x="9577" y="439"/>
                  <a:pt x="8770" y="331"/>
                  <a:pt x="8123" y="217"/>
                </a:cubicBezTo>
                <a:cubicBezTo>
                  <a:pt x="7571" y="121"/>
                  <a:pt x="6497" y="0"/>
                  <a:pt x="5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3870501">
            <a:off x="3470770" y="968295"/>
            <a:ext cx="3177368" cy="3928002"/>
          </a:xfrm>
          <a:custGeom>
            <a:avLst/>
            <a:gdLst/>
            <a:ahLst/>
            <a:cxnLst/>
            <a:rect l="l" t="t" r="r" b="b"/>
            <a:pathLst>
              <a:path w="192196" h="177490" extrusionOk="0">
                <a:moveTo>
                  <a:pt x="76038" y="1"/>
                </a:moveTo>
                <a:cubicBezTo>
                  <a:pt x="68455" y="1"/>
                  <a:pt x="60870" y="2888"/>
                  <a:pt x="54888" y="7575"/>
                </a:cubicBezTo>
                <a:cubicBezTo>
                  <a:pt x="47494" y="13403"/>
                  <a:pt x="42319" y="21841"/>
                  <a:pt x="39361" y="30844"/>
                </a:cubicBezTo>
                <a:cubicBezTo>
                  <a:pt x="36273" y="40369"/>
                  <a:pt x="35273" y="51068"/>
                  <a:pt x="28836" y="58767"/>
                </a:cubicBezTo>
                <a:cubicBezTo>
                  <a:pt x="23356" y="65291"/>
                  <a:pt x="14831" y="68509"/>
                  <a:pt x="8742" y="74555"/>
                </a:cubicBezTo>
                <a:cubicBezTo>
                  <a:pt x="3392" y="79904"/>
                  <a:pt x="0" y="87951"/>
                  <a:pt x="217" y="95562"/>
                </a:cubicBezTo>
                <a:cubicBezTo>
                  <a:pt x="348" y="102695"/>
                  <a:pt x="6089" y="107349"/>
                  <a:pt x="8916" y="113568"/>
                </a:cubicBezTo>
                <a:cubicBezTo>
                  <a:pt x="12743" y="122006"/>
                  <a:pt x="10395" y="132227"/>
                  <a:pt x="14092" y="140751"/>
                </a:cubicBezTo>
                <a:cubicBezTo>
                  <a:pt x="17919" y="149624"/>
                  <a:pt x="27618" y="154756"/>
                  <a:pt x="37143" y="156583"/>
                </a:cubicBezTo>
                <a:cubicBezTo>
                  <a:pt x="46625" y="158410"/>
                  <a:pt x="56454" y="157627"/>
                  <a:pt x="66109" y="158540"/>
                </a:cubicBezTo>
                <a:cubicBezTo>
                  <a:pt x="84420" y="160193"/>
                  <a:pt x="101600" y="167717"/>
                  <a:pt x="119040" y="173589"/>
                </a:cubicBezTo>
                <a:cubicBezTo>
                  <a:pt x="124738" y="175502"/>
                  <a:pt x="130566" y="177242"/>
                  <a:pt x="136525" y="177460"/>
                </a:cubicBezTo>
                <a:cubicBezTo>
                  <a:pt x="136979" y="177479"/>
                  <a:pt x="137435" y="177489"/>
                  <a:pt x="137892" y="177489"/>
                </a:cubicBezTo>
                <a:cubicBezTo>
                  <a:pt x="143466" y="177489"/>
                  <a:pt x="149139" y="175995"/>
                  <a:pt x="153400" y="172458"/>
                </a:cubicBezTo>
                <a:cubicBezTo>
                  <a:pt x="162360" y="164977"/>
                  <a:pt x="162664" y="151059"/>
                  <a:pt x="170188" y="142143"/>
                </a:cubicBezTo>
                <a:cubicBezTo>
                  <a:pt x="175190" y="136228"/>
                  <a:pt x="182975" y="132966"/>
                  <a:pt x="187238" y="126529"/>
                </a:cubicBezTo>
                <a:cubicBezTo>
                  <a:pt x="192196" y="118918"/>
                  <a:pt x="191021" y="108827"/>
                  <a:pt x="187977" y="100259"/>
                </a:cubicBezTo>
                <a:cubicBezTo>
                  <a:pt x="184932" y="91691"/>
                  <a:pt x="180235" y="83688"/>
                  <a:pt x="178495" y="74772"/>
                </a:cubicBezTo>
                <a:cubicBezTo>
                  <a:pt x="176277" y="63290"/>
                  <a:pt x="178756" y="48850"/>
                  <a:pt x="169449" y="39891"/>
                </a:cubicBezTo>
                <a:cubicBezTo>
                  <a:pt x="158315" y="29191"/>
                  <a:pt x="138743" y="33019"/>
                  <a:pt x="125260" y="27582"/>
                </a:cubicBezTo>
                <a:cubicBezTo>
                  <a:pt x="109211" y="21102"/>
                  <a:pt x="98512" y="3791"/>
                  <a:pt x="81549" y="529"/>
                </a:cubicBezTo>
                <a:cubicBezTo>
                  <a:pt x="79728" y="172"/>
                  <a:pt x="77883" y="1"/>
                  <a:pt x="760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844436" flipH="1">
            <a:off x="2709254" y="728548"/>
            <a:ext cx="3169708" cy="1265929"/>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2573642" y="710491"/>
            <a:ext cx="3996716" cy="3691348"/>
          </a:xfrm>
          <a:custGeom>
            <a:avLst/>
            <a:gdLst/>
            <a:ahLst/>
            <a:cxnLst/>
            <a:rect l="l" t="t" r="r" b="b"/>
            <a:pathLst>
              <a:path w="192196" h="177490" extrusionOk="0">
                <a:moveTo>
                  <a:pt x="76038" y="1"/>
                </a:moveTo>
                <a:cubicBezTo>
                  <a:pt x="68455" y="1"/>
                  <a:pt x="60870" y="2888"/>
                  <a:pt x="54888" y="7575"/>
                </a:cubicBezTo>
                <a:cubicBezTo>
                  <a:pt x="47494" y="13403"/>
                  <a:pt x="42319" y="21841"/>
                  <a:pt x="39361" y="30844"/>
                </a:cubicBezTo>
                <a:cubicBezTo>
                  <a:pt x="36273" y="40369"/>
                  <a:pt x="35273" y="51068"/>
                  <a:pt x="28836" y="58767"/>
                </a:cubicBezTo>
                <a:cubicBezTo>
                  <a:pt x="23356" y="65291"/>
                  <a:pt x="14831" y="68509"/>
                  <a:pt x="8742" y="74555"/>
                </a:cubicBezTo>
                <a:cubicBezTo>
                  <a:pt x="3392" y="79904"/>
                  <a:pt x="0" y="87951"/>
                  <a:pt x="217" y="95562"/>
                </a:cubicBezTo>
                <a:cubicBezTo>
                  <a:pt x="348" y="102695"/>
                  <a:pt x="6089" y="107349"/>
                  <a:pt x="8916" y="113568"/>
                </a:cubicBezTo>
                <a:cubicBezTo>
                  <a:pt x="12743" y="122006"/>
                  <a:pt x="10395" y="132227"/>
                  <a:pt x="14092" y="140751"/>
                </a:cubicBezTo>
                <a:cubicBezTo>
                  <a:pt x="17919" y="149624"/>
                  <a:pt x="27618" y="154756"/>
                  <a:pt x="37143" y="156583"/>
                </a:cubicBezTo>
                <a:cubicBezTo>
                  <a:pt x="46625" y="158410"/>
                  <a:pt x="56454" y="157627"/>
                  <a:pt x="66109" y="158540"/>
                </a:cubicBezTo>
                <a:cubicBezTo>
                  <a:pt x="84420" y="160193"/>
                  <a:pt x="101600" y="167717"/>
                  <a:pt x="119040" y="173589"/>
                </a:cubicBezTo>
                <a:cubicBezTo>
                  <a:pt x="124738" y="175502"/>
                  <a:pt x="130566" y="177242"/>
                  <a:pt x="136525" y="177460"/>
                </a:cubicBezTo>
                <a:cubicBezTo>
                  <a:pt x="136979" y="177479"/>
                  <a:pt x="137435" y="177489"/>
                  <a:pt x="137892" y="177489"/>
                </a:cubicBezTo>
                <a:cubicBezTo>
                  <a:pt x="143466" y="177489"/>
                  <a:pt x="149139" y="175995"/>
                  <a:pt x="153400" y="172458"/>
                </a:cubicBezTo>
                <a:cubicBezTo>
                  <a:pt x="162360" y="164977"/>
                  <a:pt x="162664" y="151059"/>
                  <a:pt x="170188" y="142143"/>
                </a:cubicBezTo>
                <a:cubicBezTo>
                  <a:pt x="175190" y="136228"/>
                  <a:pt x="182975" y="132966"/>
                  <a:pt x="187238" y="126529"/>
                </a:cubicBezTo>
                <a:cubicBezTo>
                  <a:pt x="192196" y="118918"/>
                  <a:pt x="191021" y="108827"/>
                  <a:pt x="187977" y="100259"/>
                </a:cubicBezTo>
                <a:cubicBezTo>
                  <a:pt x="184932" y="91691"/>
                  <a:pt x="180235" y="83688"/>
                  <a:pt x="178495" y="74772"/>
                </a:cubicBezTo>
                <a:cubicBezTo>
                  <a:pt x="176277" y="63290"/>
                  <a:pt x="178756" y="48850"/>
                  <a:pt x="169449" y="39891"/>
                </a:cubicBezTo>
                <a:cubicBezTo>
                  <a:pt x="158315" y="29191"/>
                  <a:pt x="138743" y="33019"/>
                  <a:pt x="125260" y="27582"/>
                </a:cubicBezTo>
                <a:cubicBezTo>
                  <a:pt x="109211" y="21102"/>
                  <a:pt x="98512" y="3791"/>
                  <a:pt x="81549" y="529"/>
                </a:cubicBezTo>
                <a:cubicBezTo>
                  <a:pt x="79728" y="172"/>
                  <a:pt x="77883" y="1"/>
                  <a:pt x="76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3640950" y="3116200"/>
            <a:ext cx="18621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txBox="1">
            <a:spLocks noGrp="1"/>
          </p:cNvSpPr>
          <p:nvPr>
            <p:ph type="title"/>
          </p:nvPr>
        </p:nvSpPr>
        <p:spPr>
          <a:xfrm>
            <a:off x="3047100" y="2081963"/>
            <a:ext cx="3049800" cy="956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7" name="Google Shape;207;p19"/>
          <p:cNvSpPr txBox="1">
            <a:spLocks noGrp="1"/>
          </p:cNvSpPr>
          <p:nvPr>
            <p:ph type="title" idx="2" hasCustomPrompt="1"/>
          </p:nvPr>
        </p:nvSpPr>
        <p:spPr>
          <a:xfrm>
            <a:off x="3704097" y="1186013"/>
            <a:ext cx="1735800" cy="818400"/>
          </a:xfrm>
          <a:prstGeom prst="rect">
            <a:avLst/>
          </a:prstGeom>
        </p:spPr>
        <p:txBody>
          <a:bodyPr spcFirstLastPara="1" wrap="square" lIns="91425" tIns="91425" rIns="91425" bIns="91425" anchor="t" anchorCtr="0">
            <a:noAutofit/>
          </a:bodyPr>
          <a:lstStyle>
            <a:lvl1pPr lvl="0"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08" name="Google Shape;208;p19"/>
          <p:cNvSpPr txBox="1">
            <a:spLocks noGrp="1"/>
          </p:cNvSpPr>
          <p:nvPr>
            <p:ph type="subTitle" idx="1"/>
          </p:nvPr>
        </p:nvSpPr>
        <p:spPr>
          <a:xfrm>
            <a:off x="3275850" y="3252075"/>
            <a:ext cx="25923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ontserrat"/>
              <a:buNone/>
              <a:defRPr/>
            </a:lvl1pPr>
            <a:lvl2pPr lvl="1" algn="ctr" rtl="0">
              <a:lnSpc>
                <a:spcPct val="100000"/>
              </a:lnSpc>
              <a:spcBef>
                <a:spcPts val="0"/>
              </a:spcBef>
              <a:spcAft>
                <a:spcPts val="0"/>
              </a:spcAft>
              <a:buClr>
                <a:schemeClr val="accent1"/>
              </a:buClr>
              <a:buSzPts val="2100"/>
              <a:buFont typeface="Montserrat"/>
              <a:buNone/>
              <a:defRPr sz="2100">
                <a:solidFill>
                  <a:schemeClr val="accent1"/>
                </a:solidFill>
              </a:defRPr>
            </a:lvl2pPr>
            <a:lvl3pPr lvl="2" algn="ctr" rtl="0">
              <a:lnSpc>
                <a:spcPct val="100000"/>
              </a:lnSpc>
              <a:spcBef>
                <a:spcPts val="0"/>
              </a:spcBef>
              <a:spcAft>
                <a:spcPts val="0"/>
              </a:spcAft>
              <a:buClr>
                <a:schemeClr val="accent1"/>
              </a:buClr>
              <a:buSzPts val="2100"/>
              <a:buFont typeface="Montserrat"/>
              <a:buNone/>
              <a:defRPr sz="2100">
                <a:solidFill>
                  <a:schemeClr val="accent1"/>
                </a:solidFill>
              </a:defRPr>
            </a:lvl3pPr>
            <a:lvl4pPr lvl="3" algn="ctr" rtl="0">
              <a:lnSpc>
                <a:spcPct val="100000"/>
              </a:lnSpc>
              <a:spcBef>
                <a:spcPts val="0"/>
              </a:spcBef>
              <a:spcAft>
                <a:spcPts val="0"/>
              </a:spcAft>
              <a:buClr>
                <a:schemeClr val="accent1"/>
              </a:buClr>
              <a:buSzPts val="2100"/>
              <a:buFont typeface="Montserrat"/>
              <a:buNone/>
              <a:defRPr sz="2100">
                <a:solidFill>
                  <a:schemeClr val="accent1"/>
                </a:solidFill>
              </a:defRPr>
            </a:lvl4pPr>
            <a:lvl5pPr lvl="4" algn="ctr" rtl="0">
              <a:lnSpc>
                <a:spcPct val="100000"/>
              </a:lnSpc>
              <a:spcBef>
                <a:spcPts val="0"/>
              </a:spcBef>
              <a:spcAft>
                <a:spcPts val="0"/>
              </a:spcAft>
              <a:buClr>
                <a:schemeClr val="accent1"/>
              </a:buClr>
              <a:buSzPts val="2100"/>
              <a:buFont typeface="Montserrat"/>
              <a:buNone/>
              <a:defRPr sz="2100">
                <a:solidFill>
                  <a:schemeClr val="accent1"/>
                </a:solidFill>
              </a:defRPr>
            </a:lvl5pPr>
            <a:lvl6pPr lvl="5" algn="ctr" rtl="0">
              <a:lnSpc>
                <a:spcPct val="100000"/>
              </a:lnSpc>
              <a:spcBef>
                <a:spcPts val="0"/>
              </a:spcBef>
              <a:spcAft>
                <a:spcPts val="0"/>
              </a:spcAft>
              <a:buClr>
                <a:schemeClr val="accent1"/>
              </a:buClr>
              <a:buSzPts val="2100"/>
              <a:buFont typeface="Montserrat"/>
              <a:buNone/>
              <a:defRPr sz="2100">
                <a:solidFill>
                  <a:schemeClr val="accent1"/>
                </a:solidFill>
              </a:defRPr>
            </a:lvl6pPr>
            <a:lvl7pPr lvl="6" algn="ctr" rtl="0">
              <a:lnSpc>
                <a:spcPct val="100000"/>
              </a:lnSpc>
              <a:spcBef>
                <a:spcPts val="0"/>
              </a:spcBef>
              <a:spcAft>
                <a:spcPts val="0"/>
              </a:spcAft>
              <a:buClr>
                <a:schemeClr val="accent1"/>
              </a:buClr>
              <a:buSzPts val="2100"/>
              <a:buFont typeface="Montserrat"/>
              <a:buNone/>
              <a:defRPr sz="2100">
                <a:solidFill>
                  <a:schemeClr val="accent1"/>
                </a:solidFill>
              </a:defRPr>
            </a:lvl7pPr>
            <a:lvl8pPr lvl="7" algn="ctr" rtl="0">
              <a:lnSpc>
                <a:spcPct val="100000"/>
              </a:lnSpc>
              <a:spcBef>
                <a:spcPts val="0"/>
              </a:spcBef>
              <a:spcAft>
                <a:spcPts val="0"/>
              </a:spcAft>
              <a:buClr>
                <a:schemeClr val="accent1"/>
              </a:buClr>
              <a:buSzPts val="2100"/>
              <a:buFont typeface="Montserrat"/>
              <a:buNone/>
              <a:defRPr sz="2100">
                <a:solidFill>
                  <a:schemeClr val="accent1"/>
                </a:solidFill>
              </a:defRPr>
            </a:lvl8pPr>
            <a:lvl9pPr lvl="8" algn="ctr" rtl="0">
              <a:lnSpc>
                <a:spcPct val="100000"/>
              </a:lnSpc>
              <a:spcBef>
                <a:spcPts val="0"/>
              </a:spcBef>
              <a:spcAft>
                <a:spcPts val="0"/>
              </a:spcAft>
              <a:buClr>
                <a:schemeClr val="accent1"/>
              </a:buClr>
              <a:buSzPts val="2100"/>
              <a:buFont typeface="Montserrat"/>
              <a:buNone/>
              <a:defRPr sz="21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4572000" y="1624413"/>
            <a:ext cx="3132000" cy="9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1" name="Google Shape;211;p20"/>
          <p:cNvSpPr txBox="1">
            <a:spLocks noGrp="1"/>
          </p:cNvSpPr>
          <p:nvPr>
            <p:ph type="subTitle" idx="1"/>
          </p:nvPr>
        </p:nvSpPr>
        <p:spPr>
          <a:xfrm>
            <a:off x="5001612" y="2571813"/>
            <a:ext cx="2702400" cy="9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12" name="Google Shape;212;p20"/>
          <p:cNvGrpSpPr/>
          <p:nvPr/>
        </p:nvGrpSpPr>
        <p:grpSpPr>
          <a:xfrm rot="-5400000">
            <a:off x="2746599" y="-109757"/>
            <a:ext cx="1582690" cy="1885663"/>
            <a:chOff x="6981538" y="-300875"/>
            <a:chExt cx="1741900" cy="2075350"/>
          </a:xfrm>
        </p:grpSpPr>
        <p:sp>
          <p:nvSpPr>
            <p:cNvPr id="213" name="Google Shape;213;p20"/>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0"/>
          <p:cNvGrpSpPr/>
          <p:nvPr/>
        </p:nvGrpSpPr>
        <p:grpSpPr>
          <a:xfrm rot="-5400000" flipH="1">
            <a:off x="2746599" y="3414943"/>
            <a:ext cx="1582690" cy="1885663"/>
            <a:chOff x="6981538" y="-300875"/>
            <a:chExt cx="1741900" cy="2075350"/>
          </a:xfrm>
        </p:grpSpPr>
        <p:sp>
          <p:nvSpPr>
            <p:cNvPr id="220" name="Google Shape;220;p20"/>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0"/>
          <p:cNvSpPr/>
          <p:nvPr/>
        </p:nvSpPr>
        <p:spPr>
          <a:xfrm>
            <a:off x="0" y="50"/>
            <a:ext cx="3667114" cy="5143523"/>
          </a:xfrm>
          <a:custGeom>
            <a:avLst/>
            <a:gdLst/>
            <a:ahLst/>
            <a:cxnLst/>
            <a:rect l="l" t="t" r="r" b="b"/>
            <a:pathLst>
              <a:path w="19362" h="27916" extrusionOk="0">
                <a:moveTo>
                  <a:pt x="0" y="1"/>
                </a:moveTo>
                <a:lnTo>
                  <a:pt x="0" y="27915"/>
                </a:lnTo>
                <a:lnTo>
                  <a:pt x="15590" y="27915"/>
                </a:lnTo>
                <a:cubicBezTo>
                  <a:pt x="15641" y="27876"/>
                  <a:pt x="15687" y="27836"/>
                  <a:pt x="15738" y="27790"/>
                </a:cubicBezTo>
                <a:cubicBezTo>
                  <a:pt x="16635" y="27001"/>
                  <a:pt x="17215" y="25842"/>
                  <a:pt x="17396" y="24650"/>
                </a:cubicBezTo>
                <a:cubicBezTo>
                  <a:pt x="17743" y="22389"/>
                  <a:pt x="16647" y="20191"/>
                  <a:pt x="15670" y="18255"/>
                </a:cubicBezTo>
                <a:cubicBezTo>
                  <a:pt x="14636" y="16187"/>
                  <a:pt x="13983" y="13836"/>
                  <a:pt x="14227" y="11485"/>
                </a:cubicBezTo>
                <a:cubicBezTo>
                  <a:pt x="14415" y="9633"/>
                  <a:pt x="15249" y="8049"/>
                  <a:pt x="16249" y="6538"/>
                </a:cubicBezTo>
                <a:cubicBezTo>
                  <a:pt x="16272" y="6509"/>
                  <a:pt x="16289" y="6481"/>
                  <a:pt x="16306" y="6453"/>
                </a:cubicBezTo>
                <a:cubicBezTo>
                  <a:pt x="17311" y="4953"/>
                  <a:pt x="19361" y="2977"/>
                  <a:pt x="18055" y="1023"/>
                </a:cubicBezTo>
                <a:cubicBezTo>
                  <a:pt x="17709" y="512"/>
                  <a:pt x="17197" y="205"/>
                  <a:pt x="16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5">
  <p:cSld name="CUSTOM_27_1">
    <p:spTree>
      <p:nvGrpSpPr>
        <p:cNvPr id="1" name="Shape 227"/>
        <p:cNvGrpSpPr/>
        <p:nvPr/>
      </p:nvGrpSpPr>
      <p:grpSpPr>
        <a:xfrm>
          <a:off x="0" y="0"/>
          <a:ext cx="0" cy="0"/>
          <a:chOff x="0" y="0"/>
          <a:chExt cx="0" cy="0"/>
        </a:xfrm>
      </p:grpSpPr>
      <p:sp>
        <p:nvSpPr>
          <p:cNvPr id="228" name="Google Shape;228;p21"/>
          <p:cNvSpPr/>
          <p:nvPr/>
        </p:nvSpPr>
        <p:spPr>
          <a:xfrm rot="10046973">
            <a:off x="4995125" y="2034413"/>
            <a:ext cx="1585924" cy="600519"/>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rot="-5044098" flipH="1">
            <a:off x="1591620" y="708050"/>
            <a:ext cx="1759748" cy="1191419"/>
          </a:xfrm>
          <a:custGeom>
            <a:avLst/>
            <a:gdLst/>
            <a:ahLst/>
            <a:cxnLst/>
            <a:rect l="l" t="t" r="r" b="b"/>
            <a:pathLst>
              <a:path w="7714" h="6246" extrusionOk="0">
                <a:moveTo>
                  <a:pt x="4870" y="1"/>
                </a:moveTo>
                <a:cubicBezTo>
                  <a:pt x="4471" y="1"/>
                  <a:pt x="4071" y="145"/>
                  <a:pt x="3834" y="430"/>
                </a:cubicBezTo>
                <a:cubicBezTo>
                  <a:pt x="3374" y="992"/>
                  <a:pt x="3352" y="1788"/>
                  <a:pt x="3113" y="2446"/>
                </a:cubicBezTo>
                <a:cubicBezTo>
                  <a:pt x="2829" y="3225"/>
                  <a:pt x="2233" y="3645"/>
                  <a:pt x="1631" y="4201"/>
                </a:cubicBezTo>
                <a:cubicBezTo>
                  <a:pt x="1057" y="4735"/>
                  <a:pt x="200" y="5417"/>
                  <a:pt x="1" y="6246"/>
                </a:cubicBezTo>
                <a:lnTo>
                  <a:pt x="7714" y="6246"/>
                </a:lnTo>
                <a:cubicBezTo>
                  <a:pt x="7714" y="6184"/>
                  <a:pt x="7714" y="6121"/>
                  <a:pt x="7714" y="6059"/>
                </a:cubicBezTo>
                <a:cubicBezTo>
                  <a:pt x="7708" y="5900"/>
                  <a:pt x="7691" y="5746"/>
                  <a:pt x="7668" y="5593"/>
                </a:cubicBezTo>
                <a:cubicBezTo>
                  <a:pt x="7515" y="4684"/>
                  <a:pt x="7026" y="3895"/>
                  <a:pt x="6458" y="3168"/>
                </a:cubicBezTo>
                <a:cubicBezTo>
                  <a:pt x="6209" y="2844"/>
                  <a:pt x="6021" y="2481"/>
                  <a:pt x="6032" y="2066"/>
                </a:cubicBezTo>
                <a:cubicBezTo>
                  <a:pt x="6049" y="1651"/>
                  <a:pt x="6163" y="1220"/>
                  <a:pt x="6067" y="799"/>
                </a:cubicBezTo>
                <a:cubicBezTo>
                  <a:pt x="5943" y="264"/>
                  <a:pt x="5408" y="1"/>
                  <a:pt x="4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rot="-1418069">
            <a:off x="1634198" y="171783"/>
            <a:ext cx="1864605" cy="2577226"/>
          </a:xfrm>
          <a:custGeom>
            <a:avLst/>
            <a:gdLst/>
            <a:ahLst/>
            <a:cxnLst/>
            <a:rect l="l" t="t" r="r" b="b"/>
            <a:pathLst>
              <a:path w="10736" h="17145" extrusionOk="0">
                <a:moveTo>
                  <a:pt x="5339" y="0"/>
                </a:moveTo>
                <a:cubicBezTo>
                  <a:pt x="2861" y="0"/>
                  <a:pt x="1" y="555"/>
                  <a:pt x="1069" y="3102"/>
                </a:cubicBezTo>
                <a:cubicBezTo>
                  <a:pt x="1387" y="3852"/>
                  <a:pt x="1978" y="4443"/>
                  <a:pt x="2517" y="5028"/>
                </a:cubicBezTo>
                <a:cubicBezTo>
                  <a:pt x="3630" y="6232"/>
                  <a:pt x="4806" y="7430"/>
                  <a:pt x="5516" y="8946"/>
                </a:cubicBezTo>
                <a:cubicBezTo>
                  <a:pt x="6022" y="10009"/>
                  <a:pt x="6169" y="11201"/>
                  <a:pt x="5948" y="12354"/>
                </a:cubicBezTo>
                <a:cubicBezTo>
                  <a:pt x="5823" y="12990"/>
                  <a:pt x="5567" y="13581"/>
                  <a:pt x="5351" y="14183"/>
                </a:cubicBezTo>
                <a:cubicBezTo>
                  <a:pt x="5147" y="14740"/>
                  <a:pt x="4840" y="15461"/>
                  <a:pt x="5067" y="16057"/>
                </a:cubicBezTo>
                <a:cubicBezTo>
                  <a:pt x="5323" y="16739"/>
                  <a:pt x="6095" y="17085"/>
                  <a:pt x="6754" y="17136"/>
                </a:cubicBezTo>
                <a:cubicBezTo>
                  <a:pt x="6824" y="17142"/>
                  <a:pt x="6893" y="17145"/>
                  <a:pt x="6962" y="17145"/>
                </a:cubicBezTo>
                <a:cubicBezTo>
                  <a:pt x="7577" y="17145"/>
                  <a:pt x="8175" y="16920"/>
                  <a:pt x="8640" y="16512"/>
                </a:cubicBezTo>
                <a:cubicBezTo>
                  <a:pt x="9162" y="16034"/>
                  <a:pt x="9503" y="15393"/>
                  <a:pt x="9600" y="14694"/>
                </a:cubicBezTo>
                <a:cubicBezTo>
                  <a:pt x="9798" y="13388"/>
                  <a:pt x="9168" y="12116"/>
                  <a:pt x="8606" y="10997"/>
                </a:cubicBezTo>
                <a:cubicBezTo>
                  <a:pt x="8004" y="9804"/>
                  <a:pt x="7629" y="8441"/>
                  <a:pt x="7765" y="7084"/>
                </a:cubicBezTo>
                <a:cubicBezTo>
                  <a:pt x="7879" y="6016"/>
                  <a:pt x="8356" y="5096"/>
                  <a:pt x="8935" y="4227"/>
                </a:cubicBezTo>
                <a:lnTo>
                  <a:pt x="8969" y="4176"/>
                </a:lnTo>
                <a:cubicBezTo>
                  <a:pt x="9548" y="3307"/>
                  <a:pt x="10735" y="2171"/>
                  <a:pt x="9980" y="1041"/>
                </a:cubicBezTo>
                <a:cubicBezTo>
                  <a:pt x="9577" y="439"/>
                  <a:pt x="8770" y="331"/>
                  <a:pt x="8123" y="217"/>
                </a:cubicBezTo>
                <a:cubicBezTo>
                  <a:pt x="7571" y="121"/>
                  <a:pt x="6497" y="0"/>
                  <a:pt x="5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rot="3013715">
            <a:off x="5985590" y="306446"/>
            <a:ext cx="1228119" cy="1961229"/>
          </a:xfrm>
          <a:custGeom>
            <a:avLst/>
            <a:gdLst/>
            <a:ahLst/>
            <a:cxnLst/>
            <a:rect l="l" t="t" r="r" b="b"/>
            <a:pathLst>
              <a:path w="10736" h="17145" extrusionOk="0">
                <a:moveTo>
                  <a:pt x="5339" y="0"/>
                </a:moveTo>
                <a:cubicBezTo>
                  <a:pt x="2861" y="0"/>
                  <a:pt x="1" y="555"/>
                  <a:pt x="1069" y="3102"/>
                </a:cubicBezTo>
                <a:cubicBezTo>
                  <a:pt x="1387" y="3852"/>
                  <a:pt x="1978" y="4443"/>
                  <a:pt x="2517" y="5028"/>
                </a:cubicBezTo>
                <a:cubicBezTo>
                  <a:pt x="3630" y="6232"/>
                  <a:pt x="4806" y="7430"/>
                  <a:pt x="5516" y="8946"/>
                </a:cubicBezTo>
                <a:cubicBezTo>
                  <a:pt x="6022" y="10009"/>
                  <a:pt x="6169" y="11201"/>
                  <a:pt x="5948" y="12354"/>
                </a:cubicBezTo>
                <a:cubicBezTo>
                  <a:pt x="5823" y="12990"/>
                  <a:pt x="5567" y="13581"/>
                  <a:pt x="5351" y="14183"/>
                </a:cubicBezTo>
                <a:cubicBezTo>
                  <a:pt x="5147" y="14740"/>
                  <a:pt x="4840" y="15461"/>
                  <a:pt x="5067" y="16057"/>
                </a:cubicBezTo>
                <a:cubicBezTo>
                  <a:pt x="5323" y="16739"/>
                  <a:pt x="6095" y="17085"/>
                  <a:pt x="6754" y="17136"/>
                </a:cubicBezTo>
                <a:cubicBezTo>
                  <a:pt x="6824" y="17142"/>
                  <a:pt x="6893" y="17145"/>
                  <a:pt x="6962" y="17145"/>
                </a:cubicBezTo>
                <a:cubicBezTo>
                  <a:pt x="7577" y="17145"/>
                  <a:pt x="8175" y="16920"/>
                  <a:pt x="8640" y="16512"/>
                </a:cubicBezTo>
                <a:cubicBezTo>
                  <a:pt x="9162" y="16034"/>
                  <a:pt x="9503" y="15393"/>
                  <a:pt x="9600" y="14694"/>
                </a:cubicBezTo>
                <a:cubicBezTo>
                  <a:pt x="9798" y="13388"/>
                  <a:pt x="9168" y="12116"/>
                  <a:pt x="8606" y="10997"/>
                </a:cubicBezTo>
                <a:cubicBezTo>
                  <a:pt x="8004" y="9804"/>
                  <a:pt x="7629" y="8441"/>
                  <a:pt x="7765" y="7084"/>
                </a:cubicBezTo>
                <a:cubicBezTo>
                  <a:pt x="7879" y="6016"/>
                  <a:pt x="8356" y="5096"/>
                  <a:pt x="8935" y="4227"/>
                </a:cubicBezTo>
                <a:lnTo>
                  <a:pt x="8969" y="4176"/>
                </a:lnTo>
                <a:cubicBezTo>
                  <a:pt x="9548" y="3307"/>
                  <a:pt x="10735" y="2171"/>
                  <a:pt x="9980" y="1041"/>
                </a:cubicBezTo>
                <a:cubicBezTo>
                  <a:pt x="9577" y="439"/>
                  <a:pt x="8770" y="331"/>
                  <a:pt x="8123" y="217"/>
                </a:cubicBezTo>
                <a:cubicBezTo>
                  <a:pt x="7571" y="121"/>
                  <a:pt x="6497" y="0"/>
                  <a:pt x="5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rot="10800000" flipH="1">
            <a:off x="2153450" y="0"/>
            <a:ext cx="4837101" cy="2574125"/>
          </a:xfrm>
          <a:custGeom>
            <a:avLst/>
            <a:gdLst/>
            <a:ahLst/>
            <a:cxnLst/>
            <a:rect l="l" t="t" r="r" b="b"/>
            <a:pathLst>
              <a:path w="7108" h="2131" extrusionOk="0">
                <a:moveTo>
                  <a:pt x="3562" y="0"/>
                </a:moveTo>
                <a:cubicBezTo>
                  <a:pt x="1590" y="0"/>
                  <a:pt x="0" y="954"/>
                  <a:pt x="0" y="2131"/>
                </a:cubicBezTo>
                <a:lnTo>
                  <a:pt x="7107" y="2131"/>
                </a:lnTo>
                <a:cubicBezTo>
                  <a:pt x="7107" y="954"/>
                  <a:pt x="5517" y="0"/>
                  <a:pt x="3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rot="10800000" flipH="1">
            <a:off x="0" y="3774277"/>
            <a:ext cx="1256394" cy="1369223"/>
          </a:xfrm>
          <a:custGeom>
            <a:avLst/>
            <a:gdLst/>
            <a:ahLst/>
            <a:cxnLst/>
            <a:rect l="l" t="t" r="r" b="b"/>
            <a:pathLst>
              <a:path w="11695" h="5747" extrusionOk="0">
                <a:moveTo>
                  <a:pt x="0" y="1"/>
                </a:moveTo>
                <a:lnTo>
                  <a:pt x="0" y="5425"/>
                </a:lnTo>
                <a:cubicBezTo>
                  <a:pt x="463" y="5624"/>
                  <a:pt x="1017" y="5747"/>
                  <a:pt x="1677" y="5747"/>
                </a:cubicBezTo>
                <a:cubicBezTo>
                  <a:pt x="2011" y="5747"/>
                  <a:pt x="2374" y="5715"/>
                  <a:pt x="2766" y="5646"/>
                </a:cubicBezTo>
                <a:cubicBezTo>
                  <a:pt x="5617" y="5157"/>
                  <a:pt x="6078" y="4745"/>
                  <a:pt x="7076" y="4745"/>
                </a:cubicBezTo>
                <a:cubicBezTo>
                  <a:pt x="7456" y="4745"/>
                  <a:pt x="7914" y="4804"/>
                  <a:pt x="8610" y="4942"/>
                </a:cubicBezTo>
                <a:cubicBezTo>
                  <a:pt x="9049" y="5029"/>
                  <a:pt x="9423" y="5067"/>
                  <a:pt x="9742" y="5067"/>
                </a:cubicBezTo>
                <a:cubicBezTo>
                  <a:pt x="11263" y="5067"/>
                  <a:pt x="11538" y="4206"/>
                  <a:pt x="11609" y="3647"/>
                </a:cubicBezTo>
                <a:cubicBezTo>
                  <a:pt x="11694" y="2971"/>
                  <a:pt x="11047" y="1330"/>
                  <a:pt x="9757" y="506"/>
                </a:cubicBezTo>
                <a:cubicBezTo>
                  <a:pt x="9547" y="319"/>
                  <a:pt x="9320" y="148"/>
                  <a:pt x="9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rot="5400000" flipH="1">
            <a:off x="7598551" y="3598046"/>
            <a:ext cx="1767722" cy="1323169"/>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txBox="1">
            <a:spLocks noGrp="1"/>
          </p:cNvSpPr>
          <p:nvPr>
            <p:ph type="title"/>
          </p:nvPr>
        </p:nvSpPr>
        <p:spPr>
          <a:xfrm>
            <a:off x="3006000" y="2869398"/>
            <a:ext cx="3132000" cy="773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6" name="Google Shape;236;p21"/>
          <p:cNvSpPr txBox="1">
            <a:spLocks noGrp="1"/>
          </p:cNvSpPr>
          <p:nvPr>
            <p:ph type="subTitle" idx="1"/>
          </p:nvPr>
        </p:nvSpPr>
        <p:spPr>
          <a:xfrm>
            <a:off x="3220806" y="3642963"/>
            <a:ext cx="2702400" cy="947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6">
  <p:cSld name="CUSTOM_23">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1038550" y="3091800"/>
            <a:ext cx="24906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39" name="Google Shape;239;p22"/>
          <p:cNvSpPr txBox="1">
            <a:spLocks noGrp="1"/>
          </p:cNvSpPr>
          <p:nvPr>
            <p:ph type="subTitle" idx="1"/>
          </p:nvPr>
        </p:nvSpPr>
        <p:spPr>
          <a:xfrm>
            <a:off x="1038575" y="3811075"/>
            <a:ext cx="2490600" cy="58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240" name="Google Shape;240;p22"/>
          <p:cNvSpPr txBox="1">
            <a:spLocks noGrp="1"/>
          </p:cNvSpPr>
          <p:nvPr>
            <p:ph type="subTitle" idx="2"/>
          </p:nvPr>
        </p:nvSpPr>
        <p:spPr>
          <a:xfrm>
            <a:off x="5614851" y="3811075"/>
            <a:ext cx="2490600" cy="58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241" name="Google Shape;241;p22"/>
          <p:cNvSpPr txBox="1">
            <a:spLocks noGrp="1"/>
          </p:cNvSpPr>
          <p:nvPr>
            <p:ph type="subTitle" idx="3"/>
          </p:nvPr>
        </p:nvSpPr>
        <p:spPr>
          <a:xfrm>
            <a:off x="5614850" y="3091800"/>
            <a:ext cx="2490600" cy="66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Font typeface="Montserrat"/>
              <a:buNone/>
              <a:defRPr sz="2800" b="1">
                <a:solidFill>
                  <a:schemeClr val="accent1"/>
                </a:solidFill>
              </a:defRPr>
            </a:lvl1pPr>
            <a:lvl2pPr lvl="1" rtl="0">
              <a:spcBef>
                <a:spcPts val="0"/>
              </a:spcBef>
              <a:spcAft>
                <a:spcPts val="0"/>
              </a:spcAft>
              <a:buClr>
                <a:schemeClr val="accent1"/>
              </a:buClr>
              <a:buSzPts val="2800"/>
              <a:buFont typeface="Montserrat"/>
              <a:buNone/>
              <a:defRPr sz="2800">
                <a:solidFill>
                  <a:schemeClr val="accent1"/>
                </a:solidFill>
              </a:defRPr>
            </a:lvl2pPr>
            <a:lvl3pPr lvl="2" rtl="0">
              <a:spcBef>
                <a:spcPts val="0"/>
              </a:spcBef>
              <a:spcAft>
                <a:spcPts val="0"/>
              </a:spcAft>
              <a:buClr>
                <a:schemeClr val="accent1"/>
              </a:buClr>
              <a:buSzPts val="2800"/>
              <a:buFont typeface="Montserrat"/>
              <a:buNone/>
              <a:defRPr sz="2800">
                <a:solidFill>
                  <a:schemeClr val="accent1"/>
                </a:solidFill>
              </a:defRPr>
            </a:lvl3pPr>
            <a:lvl4pPr lvl="3" rtl="0">
              <a:spcBef>
                <a:spcPts val="0"/>
              </a:spcBef>
              <a:spcAft>
                <a:spcPts val="0"/>
              </a:spcAft>
              <a:buClr>
                <a:schemeClr val="accent1"/>
              </a:buClr>
              <a:buSzPts val="2800"/>
              <a:buFont typeface="Montserrat"/>
              <a:buNone/>
              <a:defRPr sz="2800">
                <a:solidFill>
                  <a:schemeClr val="accent1"/>
                </a:solidFill>
              </a:defRPr>
            </a:lvl4pPr>
            <a:lvl5pPr lvl="4" rtl="0">
              <a:spcBef>
                <a:spcPts val="0"/>
              </a:spcBef>
              <a:spcAft>
                <a:spcPts val="0"/>
              </a:spcAft>
              <a:buClr>
                <a:schemeClr val="accent1"/>
              </a:buClr>
              <a:buSzPts val="2800"/>
              <a:buFont typeface="Montserrat"/>
              <a:buNone/>
              <a:defRPr sz="2800">
                <a:solidFill>
                  <a:schemeClr val="accent1"/>
                </a:solidFill>
              </a:defRPr>
            </a:lvl5pPr>
            <a:lvl6pPr lvl="5" rtl="0">
              <a:spcBef>
                <a:spcPts val="0"/>
              </a:spcBef>
              <a:spcAft>
                <a:spcPts val="0"/>
              </a:spcAft>
              <a:buClr>
                <a:schemeClr val="accent1"/>
              </a:buClr>
              <a:buSzPts val="2800"/>
              <a:buFont typeface="Montserrat"/>
              <a:buNone/>
              <a:defRPr sz="2800">
                <a:solidFill>
                  <a:schemeClr val="accent1"/>
                </a:solidFill>
              </a:defRPr>
            </a:lvl6pPr>
            <a:lvl7pPr lvl="6" rtl="0">
              <a:spcBef>
                <a:spcPts val="0"/>
              </a:spcBef>
              <a:spcAft>
                <a:spcPts val="0"/>
              </a:spcAft>
              <a:buClr>
                <a:schemeClr val="accent1"/>
              </a:buClr>
              <a:buSzPts val="2800"/>
              <a:buFont typeface="Montserrat"/>
              <a:buNone/>
              <a:defRPr sz="2800">
                <a:solidFill>
                  <a:schemeClr val="accent1"/>
                </a:solidFill>
              </a:defRPr>
            </a:lvl7pPr>
            <a:lvl8pPr lvl="7" rtl="0">
              <a:spcBef>
                <a:spcPts val="0"/>
              </a:spcBef>
              <a:spcAft>
                <a:spcPts val="0"/>
              </a:spcAft>
              <a:buClr>
                <a:schemeClr val="accent1"/>
              </a:buClr>
              <a:buSzPts val="2800"/>
              <a:buFont typeface="Montserrat"/>
              <a:buNone/>
              <a:defRPr sz="2800">
                <a:solidFill>
                  <a:schemeClr val="accent1"/>
                </a:solidFill>
              </a:defRPr>
            </a:lvl8pPr>
            <a:lvl9pPr lvl="8" rtl="0">
              <a:spcBef>
                <a:spcPts val="0"/>
              </a:spcBef>
              <a:spcAft>
                <a:spcPts val="0"/>
              </a:spcAft>
              <a:buClr>
                <a:schemeClr val="accent1"/>
              </a:buClr>
              <a:buSzPts val="2800"/>
              <a:buFont typeface="Montserrat"/>
              <a:buNone/>
              <a:defRPr sz="2800">
                <a:solidFill>
                  <a:schemeClr val="accent1"/>
                </a:solidFill>
              </a:defRPr>
            </a:lvl9pPr>
          </a:lstStyle>
          <a:p>
            <a:endParaRPr/>
          </a:p>
        </p:txBody>
      </p:sp>
      <p:sp>
        <p:nvSpPr>
          <p:cNvPr id="242" name="Google Shape;242;p22"/>
          <p:cNvSpPr/>
          <p:nvPr/>
        </p:nvSpPr>
        <p:spPr>
          <a:xfrm rot="5400000">
            <a:off x="47782" y="-47794"/>
            <a:ext cx="1642217" cy="1737807"/>
          </a:xfrm>
          <a:custGeom>
            <a:avLst/>
            <a:gdLst/>
            <a:ahLst/>
            <a:cxnLst/>
            <a:rect l="l" t="t" r="r" b="b"/>
            <a:pathLst>
              <a:path w="25529" h="27015" extrusionOk="0">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rot="-5400000" flipH="1">
            <a:off x="7527149" y="35226"/>
            <a:ext cx="1661937" cy="1571763"/>
          </a:xfrm>
          <a:custGeom>
            <a:avLst/>
            <a:gdLst/>
            <a:ahLst/>
            <a:cxnLst/>
            <a:rect l="l" t="t" r="r" b="b"/>
            <a:pathLst>
              <a:path w="14848" h="14043" extrusionOk="0">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392550" y="3674100"/>
            <a:ext cx="17826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45" name="Google Shape;245;p22"/>
          <p:cNvSpPr/>
          <p:nvPr/>
        </p:nvSpPr>
        <p:spPr>
          <a:xfrm>
            <a:off x="5968850" y="3674100"/>
            <a:ext cx="17826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23_1">
    <p:spTree>
      <p:nvGrpSpPr>
        <p:cNvPr id="1" name="Shape 246"/>
        <p:cNvGrpSpPr/>
        <p:nvPr/>
      </p:nvGrpSpPr>
      <p:grpSpPr>
        <a:xfrm>
          <a:off x="0" y="0"/>
          <a:ext cx="0" cy="0"/>
          <a:chOff x="0" y="0"/>
          <a:chExt cx="0" cy="0"/>
        </a:xfrm>
      </p:grpSpPr>
      <p:grpSp>
        <p:nvGrpSpPr>
          <p:cNvPr id="247" name="Google Shape;247;p23"/>
          <p:cNvGrpSpPr/>
          <p:nvPr/>
        </p:nvGrpSpPr>
        <p:grpSpPr>
          <a:xfrm>
            <a:off x="8900" y="0"/>
            <a:ext cx="8096550" cy="5143525"/>
            <a:chOff x="-366225" y="0"/>
            <a:chExt cx="8096550" cy="5143525"/>
          </a:xfrm>
        </p:grpSpPr>
        <p:sp>
          <p:nvSpPr>
            <p:cNvPr id="248" name="Google Shape;248;p23"/>
            <p:cNvSpPr/>
            <p:nvPr/>
          </p:nvSpPr>
          <p:spPr>
            <a:xfrm rot="10800000">
              <a:off x="2124416" y="42"/>
              <a:ext cx="5605909" cy="5143483"/>
            </a:xfrm>
            <a:custGeom>
              <a:avLst/>
              <a:gdLst/>
              <a:ahLst/>
              <a:cxnLst/>
              <a:rect l="l" t="t" r="r" b="b"/>
              <a:pathLst>
                <a:path w="14575" h="14449" extrusionOk="0">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366225" y="0"/>
              <a:ext cx="2490600" cy="514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3"/>
          <p:cNvSpPr txBox="1">
            <a:spLocks noGrp="1"/>
          </p:cNvSpPr>
          <p:nvPr>
            <p:ph type="title"/>
          </p:nvPr>
        </p:nvSpPr>
        <p:spPr>
          <a:xfrm>
            <a:off x="1038550" y="646263"/>
            <a:ext cx="24906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251" name="Google Shape;251;p23"/>
          <p:cNvSpPr txBox="1">
            <a:spLocks noGrp="1"/>
          </p:cNvSpPr>
          <p:nvPr>
            <p:ph type="subTitle" idx="1"/>
          </p:nvPr>
        </p:nvSpPr>
        <p:spPr>
          <a:xfrm>
            <a:off x="1038575" y="1365538"/>
            <a:ext cx="2490600" cy="58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252" name="Google Shape;252;p23"/>
          <p:cNvSpPr txBox="1">
            <a:spLocks noGrp="1"/>
          </p:cNvSpPr>
          <p:nvPr>
            <p:ph type="subTitle" idx="2"/>
          </p:nvPr>
        </p:nvSpPr>
        <p:spPr>
          <a:xfrm>
            <a:off x="5614851" y="3811075"/>
            <a:ext cx="2490600" cy="58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253" name="Google Shape;253;p23"/>
          <p:cNvSpPr txBox="1">
            <a:spLocks noGrp="1"/>
          </p:cNvSpPr>
          <p:nvPr>
            <p:ph type="subTitle" idx="3"/>
          </p:nvPr>
        </p:nvSpPr>
        <p:spPr>
          <a:xfrm>
            <a:off x="5614850" y="3091800"/>
            <a:ext cx="2490600" cy="66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Font typeface="Montserrat"/>
              <a:buNone/>
              <a:defRPr sz="2800" b="1">
                <a:solidFill>
                  <a:schemeClr val="accent1"/>
                </a:solidFill>
              </a:defRPr>
            </a:lvl1pPr>
            <a:lvl2pPr lvl="1" rtl="0">
              <a:spcBef>
                <a:spcPts val="0"/>
              </a:spcBef>
              <a:spcAft>
                <a:spcPts val="0"/>
              </a:spcAft>
              <a:buClr>
                <a:schemeClr val="accent1"/>
              </a:buClr>
              <a:buSzPts val="2800"/>
              <a:buFont typeface="Montserrat"/>
              <a:buNone/>
              <a:defRPr sz="2800">
                <a:solidFill>
                  <a:schemeClr val="accent1"/>
                </a:solidFill>
              </a:defRPr>
            </a:lvl2pPr>
            <a:lvl3pPr lvl="2" rtl="0">
              <a:spcBef>
                <a:spcPts val="0"/>
              </a:spcBef>
              <a:spcAft>
                <a:spcPts val="0"/>
              </a:spcAft>
              <a:buClr>
                <a:schemeClr val="accent1"/>
              </a:buClr>
              <a:buSzPts val="2800"/>
              <a:buFont typeface="Montserrat"/>
              <a:buNone/>
              <a:defRPr sz="2800">
                <a:solidFill>
                  <a:schemeClr val="accent1"/>
                </a:solidFill>
              </a:defRPr>
            </a:lvl3pPr>
            <a:lvl4pPr lvl="3" rtl="0">
              <a:spcBef>
                <a:spcPts val="0"/>
              </a:spcBef>
              <a:spcAft>
                <a:spcPts val="0"/>
              </a:spcAft>
              <a:buClr>
                <a:schemeClr val="accent1"/>
              </a:buClr>
              <a:buSzPts val="2800"/>
              <a:buFont typeface="Montserrat"/>
              <a:buNone/>
              <a:defRPr sz="2800">
                <a:solidFill>
                  <a:schemeClr val="accent1"/>
                </a:solidFill>
              </a:defRPr>
            </a:lvl4pPr>
            <a:lvl5pPr lvl="4" rtl="0">
              <a:spcBef>
                <a:spcPts val="0"/>
              </a:spcBef>
              <a:spcAft>
                <a:spcPts val="0"/>
              </a:spcAft>
              <a:buClr>
                <a:schemeClr val="accent1"/>
              </a:buClr>
              <a:buSzPts val="2800"/>
              <a:buFont typeface="Montserrat"/>
              <a:buNone/>
              <a:defRPr sz="2800">
                <a:solidFill>
                  <a:schemeClr val="accent1"/>
                </a:solidFill>
              </a:defRPr>
            </a:lvl5pPr>
            <a:lvl6pPr lvl="5" rtl="0">
              <a:spcBef>
                <a:spcPts val="0"/>
              </a:spcBef>
              <a:spcAft>
                <a:spcPts val="0"/>
              </a:spcAft>
              <a:buClr>
                <a:schemeClr val="accent1"/>
              </a:buClr>
              <a:buSzPts val="2800"/>
              <a:buFont typeface="Montserrat"/>
              <a:buNone/>
              <a:defRPr sz="2800">
                <a:solidFill>
                  <a:schemeClr val="accent1"/>
                </a:solidFill>
              </a:defRPr>
            </a:lvl6pPr>
            <a:lvl7pPr lvl="6" rtl="0">
              <a:spcBef>
                <a:spcPts val="0"/>
              </a:spcBef>
              <a:spcAft>
                <a:spcPts val="0"/>
              </a:spcAft>
              <a:buClr>
                <a:schemeClr val="accent1"/>
              </a:buClr>
              <a:buSzPts val="2800"/>
              <a:buFont typeface="Montserrat"/>
              <a:buNone/>
              <a:defRPr sz="2800">
                <a:solidFill>
                  <a:schemeClr val="accent1"/>
                </a:solidFill>
              </a:defRPr>
            </a:lvl7pPr>
            <a:lvl8pPr lvl="7" rtl="0">
              <a:spcBef>
                <a:spcPts val="0"/>
              </a:spcBef>
              <a:spcAft>
                <a:spcPts val="0"/>
              </a:spcAft>
              <a:buClr>
                <a:schemeClr val="accent1"/>
              </a:buClr>
              <a:buSzPts val="2800"/>
              <a:buFont typeface="Montserrat"/>
              <a:buNone/>
              <a:defRPr sz="2800">
                <a:solidFill>
                  <a:schemeClr val="accent1"/>
                </a:solidFill>
              </a:defRPr>
            </a:lvl8pPr>
            <a:lvl9pPr lvl="8" rtl="0">
              <a:spcBef>
                <a:spcPts val="0"/>
              </a:spcBef>
              <a:spcAft>
                <a:spcPts val="0"/>
              </a:spcAft>
              <a:buClr>
                <a:schemeClr val="accent1"/>
              </a:buClr>
              <a:buSzPts val="2800"/>
              <a:buFont typeface="Montserrat"/>
              <a:buNone/>
              <a:defRPr sz="2800">
                <a:solidFill>
                  <a:schemeClr val="accent1"/>
                </a:solidFill>
              </a:defRPr>
            </a:lvl9pPr>
          </a:lstStyle>
          <a:p>
            <a:endParaRPr/>
          </a:p>
        </p:txBody>
      </p:sp>
      <p:sp>
        <p:nvSpPr>
          <p:cNvPr id="254" name="Google Shape;254;p23"/>
          <p:cNvSpPr/>
          <p:nvPr/>
        </p:nvSpPr>
        <p:spPr>
          <a:xfrm>
            <a:off x="1392550" y="1228563"/>
            <a:ext cx="17826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5" name="Google Shape;255;p23"/>
          <p:cNvSpPr/>
          <p:nvPr/>
        </p:nvSpPr>
        <p:spPr>
          <a:xfrm>
            <a:off x="5968850" y="3674100"/>
            <a:ext cx="17826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56" name="Google Shape;256;p23"/>
          <p:cNvSpPr/>
          <p:nvPr/>
        </p:nvSpPr>
        <p:spPr>
          <a:xfrm rot="150">
            <a:off x="357862" y="3939560"/>
            <a:ext cx="433484" cy="1226262"/>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rot="150">
            <a:off x="508582" y="4011917"/>
            <a:ext cx="137070" cy="1153901"/>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rot="-618062">
            <a:off x="55772" y="3969651"/>
            <a:ext cx="433469" cy="1226186"/>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rot="-618062">
            <a:off x="212923" y="4040973"/>
            <a:ext cx="137065" cy="1153829"/>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10799850" flipH="1">
            <a:off x="8513737" y="-7796"/>
            <a:ext cx="433484" cy="1226262"/>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10799850" flipH="1">
            <a:off x="8664457" y="-7791"/>
            <a:ext cx="137070" cy="1153901"/>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10181938" flipH="1">
            <a:off x="8211647" y="-37810"/>
            <a:ext cx="433469" cy="1226186"/>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0181938" flipH="1">
            <a:off x="8368798" y="-36776"/>
            <a:ext cx="137065" cy="1153829"/>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3">
  <p:cSld name="CUSTOM_1_2">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5"/>
          <p:cNvSpPr txBox="1">
            <a:spLocks noGrp="1"/>
          </p:cNvSpPr>
          <p:nvPr>
            <p:ph type="subTitle" idx="1"/>
          </p:nvPr>
        </p:nvSpPr>
        <p:spPr>
          <a:xfrm>
            <a:off x="2345186" y="1745100"/>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84" name="Google Shape;284;p25"/>
          <p:cNvSpPr txBox="1">
            <a:spLocks noGrp="1"/>
          </p:cNvSpPr>
          <p:nvPr>
            <p:ph type="subTitle" idx="2"/>
          </p:nvPr>
        </p:nvSpPr>
        <p:spPr>
          <a:xfrm>
            <a:off x="2345175" y="2149800"/>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
        <p:nvSpPr>
          <p:cNvPr id="285" name="Google Shape;285;p25"/>
          <p:cNvSpPr txBox="1">
            <a:spLocks noGrp="1"/>
          </p:cNvSpPr>
          <p:nvPr>
            <p:ph type="subTitle" idx="3"/>
          </p:nvPr>
        </p:nvSpPr>
        <p:spPr>
          <a:xfrm>
            <a:off x="2345174" y="3316725"/>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86" name="Google Shape;286;p25"/>
          <p:cNvSpPr txBox="1">
            <a:spLocks noGrp="1"/>
          </p:cNvSpPr>
          <p:nvPr>
            <p:ph type="subTitle" idx="4"/>
          </p:nvPr>
        </p:nvSpPr>
        <p:spPr>
          <a:xfrm>
            <a:off x="2345188" y="3721425"/>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
        <p:nvSpPr>
          <p:cNvPr id="287" name="Google Shape;287;p25"/>
          <p:cNvSpPr txBox="1">
            <a:spLocks noGrp="1"/>
          </p:cNvSpPr>
          <p:nvPr>
            <p:ph type="subTitle" idx="5"/>
          </p:nvPr>
        </p:nvSpPr>
        <p:spPr>
          <a:xfrm>
            <a:off x="6342738" y="1745100"/>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88" name="Google Shape;288;p25"/>
          <p:cNvSpPr txBox="1">
            <a:spLocks noGrp="1"/>
          </p:cNvSpPr>
          <p:nvPr>
            <p:ph type="subTitle" idx="6"/>
          </p:nvPr>
        </p:nvSpPr>
        <p:spPr>
          <a:xfrm>
            <a:off x="6342747" y="2149800"/>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
        <p:nvSpPr>
          <p:cNvPr id="289" name="Google Shape;289;p25"/>
          <p:cNvSpPr/>
          <p:nvPr/>
        </p:nvSpPr>
        <p:spPr>
          <a:xfrm rot="-5400000" flipH="1">
            <a:off x="259574" y="-220291"/>
            <a:ext cx="589804" cy="1157561"/>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rot="-5400000" flipH="1">
            <a:off x="415584" y="-98036"/>
            <a:ext cx="314778" cy="968610"/>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5400000" flipH="1">
            <a:off x="75120" y="246945"/>
            <a:ext cx="743876" cy="989366"/>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5400000" flipH="1">
            <a:off x="276652" y="251295"/>
            <a:ext cx="249411" cy="8928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8320551" flipH="1">
            <a:off x="7954373" y="71359"/>
            <a:ext cx="1077493" cy="1034446"/>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8320551" flipH="1">
            <a:off x="8224403" y="95287"/>
            <a:ext cx="745493" cy="868856"/>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8320551" flipH="1">
            <a:off x="8261387" y="448958"/>
            <a:ext cx="842274" cy="657507"/>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rot="8320551" flipH="1">
            <a:off x="8374403" y="488015"/>
            <a:ext cx="706031" cy="545561"/>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a:spLocks noGrp="1"/>
          </p:cNvSpPr>
          <p:nvPr>
            <p:ph type="subTitle" idx="7"/>
          </p:nvPr>
        </p:nvSpPr>
        <p:spPr>
          <a:xfrm>
            <a:off x="6342749" y="3316725"/>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98" name="Google Shape;298;p25"/>
          <p:cNvSpPr txBox="1">
            <a:spLocks noGrp="1"/>
          </p:cNvSpPr>
          <p:nvPr>
            <p:ph type="subTitle" idx="8"/>
          </p:nvPr>
        </p:nvSpPr>
        <p:spPr>
          <a:xfrm>
            <a:off x="6342763" y="3721425"/>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295150" y="1625423"/>
            <a:ext cx="4229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subTitle" idx="1"/>
          </p:nvPr>
        </p:nvSpPr>
        <p:spPr>
          <a:xfrm>
            <a:off x="5007000" y="2339677"/>
            <a:ext cx="3511500" cy="1178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1">
  <p:cSld name="CUSTOM_2">
    <p:spTree>
      <p:nvGrpSpPr>
        <p:cNvPr id="1" name="Shape 299"/>
        <p:cNvGrpSpPr/>
        <p:nvPr/>
      </p:nvGrpSpPr>
      <p:grpSpPr>
        <a:xfrm>
          <a:off x="0" y="0"/>
          <a:ext cx="0" cy="0"/>
          <a:chOff x="0" y="0"/>
          <a:chExt cx="0" cy="0"/>
        </a:xfrm>
      </p:grpSpPr>
      <p:sp>
        <p:nvSpPr>
          <p:cNvPr id="300" name="Google Shape;300;p26"/>
          <p:cNvSpPr/>
          <p:nvPr/>
        </p:nvSpPr>
        <p:spPr>
          <a:xfrm rot="10800000" flipH="1">
            <a:off x="-639331" y="-14428"/>
            <a:ext cx="5609625" cy="5233000"/>
          </a:xfrm>
          <a:custGeom>
            <a:avLst/>
            <a:gdLst/>
            <a:ahLst/>
            <a:cxnLst/>
            <a:rect l="l" t="t" r="r" b="b"/>
            <a:pathLst>
              <a:path w="224385" h="209320" extrusionOk="0">
                <a:moveTo>
                  <a:pt x="0" y="0"/>
                </a:moveTo>
                <a:lnTo>
                  <a:pt x="0" y="209320"/>
                </a:lnTo>
                <a:lnTo>
                  <a:pt x="176134" y="209320"/>
                </a:lnTo>
                <a:cubicBezTo>
                  <a:pt x="185257" y="204863"/>
                  <a:pt x="224384" y="146863"/>
                  <a:pt x="179608" y="93403"/>
                </a:cubicBezTo>
                <a:cubicBezTo>
                  <a:pt x="134831" y="39943"/>
                  <a:pt x="151361" y="0"/>
                  <a:pt x="151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txBox="1">
            <a:spLocks noGrp="1"/>
          </p:cNvSpPr>
          <p:nvPr>
            <p:ph type="title"/>
          </p:nvPr>
        </p:nvSpPr>
        <p:spPr>
          <a:xfrm>
            <a:off x="633350" y="2862821"/>
            <a:ext cx="2995800" cy="1927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02" name="Google Shape;302;p26"/>
          <p:cNvSpPr/>
          <p:nvPr/>
        </p:nvSpPr>
        <p:spPr>
          <a:xfrm rot="10800000" flipH="1">
            <a:off x="448747" y="-8003"/>
            <a:ext cx="4517425" cy="3497775"/>
          </a:xfrm>
          <a:custGeom>
            <a:avLst/>
            <a:gdLst/>
            <a:ahLst/>
            <a:cxnLst/>
            <a:rect l="l" t="t" r="r" b="b"/>
            <a:pathLst>
              <a:path w="180697" h="139911" extrusionOk="0">
                <a:moveTo>
                  <a:pt x="93120" y="0"/>
                </a:moveTo>
                <a:cubicBezTo>
                  <a:pt x="81858" y="0"/>
                  <a:pt x="71002" y="3419"/>
                  <a:pt x="65491" y="10666"/>
                </a:cubicBezTo>
                <a:cubicBezTo>
                  <a:pt x="47581" y="34247"/>
                  <a:pt x="94617" y="87204"/>
                  <a:pt x="80807" y="100721"/>
                </a:cubicBezTo>
                <a:cubicBezTo>
                  <a:pt x="78965" y="102524"/>
                  <a:pt x="76399" y="103271"/>
                  <a:pt x="73319" y="103271"/>
                </a:cubicBezTo>
                <a:cubicBezTo>
                  <a:pt x="58419" y="103271"/>
                  <a:pt x="31467" y="85792"/>
                  <a:pt x="15972" y="85792"/>
                </a:cubicBezTo>
                <a:cubicBezTo>
                  <a:pt x="12700" y="85792"/>
                  <a:pt x="9938" y="86571"/>
                  <a:pt x="7910" y="88460"/>
                </a:cubicBezTo>
                <a:cubicBezTo>
                  <a:pt x="0" y="95825"/>
                  <a:pt x="6822" y="116937"/>
                  <a:pt x="17827" y="139911"/>
                </a:cubicBezTo>
                <a:lnTo>
                  <a:pt x="132446" y="139911"/>
                </a:lnTo>
                <a:cubicBezTo>
                  <a:pt x="141569" y="135454"/>
                  <a:pt x="180696" y="77454"/>
                  <a:pt x="135920" y="23994"/>
                </a:cubicBezTo>
                <a:cubicBezTo>
                  <a:pt x="129664" y="16503"/>
                  <a:pt x="124475" y="8636"/>
                  <a:pt x="113950" y="4096"/>
                </a:cubicBezTo>
                <a:cubicBezTo>
                  <a:pt x="107703" y="1401"/>
                  <a:pt x="100328" y="0"/>
                  <a:pt x="93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10800000">
            <a:off x="-602281" y="-14425"/>
            <a:ext cx="2729500" cy="2519100"/>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596344" y="771884"/>
            <a:ext cx="4608600" cy="1022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4600"/>
            </a:lvl1pPr>
            <a:lvl2pPr lvl="1" rtl="0">
              <a:spcBef>
                <a:spcPts val="0"/>
              </a:spcBef>
              <a:spcAft>
                <a:spcPts val="0"/>
              </a:spcAft>
              <a:buNone/>
              <a:defRPr sz="4600"/>
            </a:lvl2pPr>
            <a:lvl3pPr lvl="2" rtl="0">
              <a:spcBef>
                <a:spcPts val="0"/>
              </a:spcBef>
              <a:spcAft>
                <a:spcPts val="0"/>
              </a:spcAft>
              <a:buNone/>
              <a:defRPr sz="4600"/>
            </a:lvl3pPr>
            <a:lvl4pPr lvl="3" rtl="0">
              <a:spcBef>
                <a:spcPts val="0"/>
              </a:spcBef>
              <a:spcAft>
                <a:spcPts val="0"/>
              </a:spcAft>
              <a:buNone/>
              <a:defRPr sz="4600"/>
            </a:lvl4pPr>
            <a:lvl5pPr lvl="4" rtl="0">
              <a:spcBef>
                <a:spcPts val="0"/>
              </a:spcBef>
              <a:spcAft>
                <a:spcPts val="0"/>
              </a:spcAft>
              <a:buNone/>
              <a:defRPr sz="4600"/>
            </a:lvl5pPr>
            <a:lvl6pPr lvl="5" rtl="0">
              <a:spcBef>
                <a:spcPts val="0"/>
              </a:spcBef>
              <a:spcAft>
                <a:spcPts val="0"/>
              </a:spcAft>
              <a:buNone/>
              <a:defRPr sz="4600"/>
            </a:lvl6pPr>
            <a:lvl7pPr lvl="6" rtl="0">
              <a:spcBef>
                <a:spcPts val="0"/>
              </a:spcBef>
              <a:spcAft>
                <a:spcPts val="0"/>
              </a:spcAft>
              <a:buNone/>
              <a:defRPr sz="4600"/>
            </a:lvl7pPr>
            <a:lvl8pPr lvl="7" rtl="0">
              <a:spcBef>
                <a:spcPts val="0"/>
              </a:spcBef>
              <a:spcAft>
                <a:spcPts val="0"/>
              </a:spcAft>
              <a:buNone/>
              <a:defRPr sz="4600"/>
            </a:lvl8pPr>
            <a:lvl9pPr lvl="8" rtl="0">
              <a:spcBef>
                <a:spcPts val="0"/>
              </a:spcBef>
              <a:spcAft>
                <a:spcPts val="0"/>
              </a:spcAft>
              <a:buNone/>
              <a:defRPr sz="4600"/>
            </a:lvl9pPr>
          </a:lstStyle>
          <a:p>
            <a:endParaRPr/>
          </a:p>
        </p:txBody>
      </p:sp>
      <p:sp>
        <p:nvSpPr>
          <p:cNvPr id="306" name="Google Shape;306;p27"/>
          <p:cNvSpPr txBox="1"/>
          <p:nvPr/>
        </p:nvSpPr>
        <p:spPr>
          <a:xfrm>
            <a:off x="619275" y="3521700"/>
            <a:ext cx="3654900" cy="1047000"/>
          </a:xfrm>
          <a:prstGeom prst="rect">
            <a:avLst/>
          </a:prstGeom>
          <a:noFill/>
          <a:ln>
            <a:noFill/>
          </a:ln>
        </p:spPr>
        <p:txBody>
          <a:bodyPr spcFirstLastPara="1" wrap="square" lIns="91425" tIns="72000" rIns="91425" bIns="0" anchor="t" anchorCtr="0">
            <a:noAutofit/>
          </a:bodyPr>
          <a:lstStyle/>
          <a:p>
            <a:pPr marL="0" marR="0" lvl="0" indent="0" algn="l" rtl="0">
              <a:spcBef>
                <a:spcPts val="300"/>
              </a:spcBef>
              <a:spcAft>
                <a:spcPts val="0"/>
              </a:spcAft>
              <a:buNone/>
            </a:pPr>
            <a:r>
              <a:rPr lang="en" sz="1200" b="1">
                <a:solidFill>
                  <a:schemeClr val="accent2"/>
                </a:solidFill>
                <a:latin typeface="Montserrat"/>
                <a:ea typeface="Montserrat"/>
                <a:cs typeface="Montserrat"/>
                <a:sym typeface="Montserrat"/>
              </a:rPr>
              <a:t>CREDITS</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This presentation template was created by </a:t>
            </a:r>
            <a:r>
              <a:rPr lang="en" sz="1200" b="1">
                <a:solidFill>
                  <a:schemeClr val="accent2"/>
                </a:solidFill>
                <a:latin typeface="Montserrat"/>
                <a:ea typeface="Montserrat"/>
                <a:cs typeface="Montserrat"/>
                <a:sym typeface="Montserrat"/>
              </a:rPr>
              <a:t>Slidesgo</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including icons by </a:t>
            </a:r>
            <a:r>
              <a:rPr lang="en" sz="1200" b="1">
                <a:solidFill>
                  <a:schemeClr val="accent2"/>
                </a:solidFill>
                <a:latin typeface="Montserrat"/>
                <a:ea typeface="Montserrat"/>
                <a:cs typeface="Montserrat"/>
                <a:sym typeface="Montserrat"/>
              </a:rPr>
              <a:t>Flaticon</a:t>
            </a:r>
            <a:r>
              <a:rPr lang="en" sz="1200">
                <a:solidFill>
                  <a:schemeClr val="accent2"/>
                </a:solidFill>
                <a:latin typeface="Montserrat Medium"/>
                <a:ea typeface="Montserrat Medium"/>
                <a:cs typeface="Montserrat Medium"/>
                <a:sym typeface="Montserrat Medium"/>
              </a:rPr>
              <a:t>,</a:t>
            </a:r>
            <a:r>
              <a:rPr lang="en" sz="1200">
                <a:solidFill>
                  <a:schemeClr val="accent2"/>
                </a:solidFill>
                <a:latin typeface="Montserrat"/>
                <a:ea typeface="Montserrat"/>
                <a:cs typeface="Montserrat"/>
                <a:sym typeface="Montserrat"/>
              </a:rPr>
              <a:t> infographics &amp; images by </a:t>
            </a:r>
            <a:r>
              <a:rPr lang="en" sz="1200" b="1">
                <a:solidFill>
                  <a:schemeClr val="accent2"/>
                </a:solidFill>
                <a:latin typeface="Montserrat"/>
                <a:ea typeface="Montserrat"/>
                <a:cs typeface="Montserrat"/>
                <a:sym typeface="Montserrat"/>
              </a:rPr>
              <a:t>Freepik </a:t>
            </a:r>
            <a:r>
              <a:rPr lang="en" sz="1200">
                <a:solidFill>
                  <a:schemeClr val="accent2"/>
                </a:solidFill>
                <a:latin typeface="Montserrat"/>
                <a:ea typeface="Montserrat"/>
                <a:cs typeface="Montserrat"/>
                <a:sym typeface="Montserrat"/>
              </a:rPr>
              <a:t>and illustrations by</a:t>
            </a:r>
            <a:r>
              <a:rPr lang="en" sz="1200">
                <a:solidFill>
                  <a:schemeClr val="accent2"/>
                </a:solidFill>
                <a:latin typeface="Montserrat Medium"/>
                <a:ea typeface="Montserrat Medium"/>
                <a:cs typeface="Montserrat Medium"/>
                <a:sym typeface="Montserrat Medium"/>
              </a:rPr>
              <a:t> </a:t>
            </a:r>
            <a:r>
              <a:rPr lang="en" sz="1200" b="1">
                <a:solidFill>
                  <a:schemeClr val="accent2"/>
                </a:solidFill>
                <a:latin typeface="Montserrat"/>
                <a:ea typeface="Montserrat"/>
                <a:cs typeface="Montserrat"/>
                <a:sym typeface="Montserrat"/>
              </a:rPr>
              <a:t>Storyset</a:t>
            </a:r>
            <a:r>
              <a:rPr lang="en" sz="1200">
                <a:solidFill>
                  <a:schemeClr val="accent2"/>
                </a:solidFill>
                <a:latin typeface="Montserrat Medium"/>
                <a:ea typeface="Montserrat Medium"/>
                <a:cs typeface="Montserrat Medium"/>
                <a:sym typeface="Montserrat Medium"/>
              </a:rPr>
              <a:t>.</a:t>
            </a:r>
            <a:endParaRPr sz="1700">
              <a:solidFill>
                <a:schemeClr val="accent2"/>
              </a:solidFill>
              <a:latin typeface="Montserrat Medium"/>
              <a:ea typeface="Montserrat Medium"/>
              <a:cs typeface="Montserrat Medium"/>
              <a:sym typeface="Montserrat Medium"/>
            </a:endParaRPr>
          </a:p>
        </p:txBody>
      </p:sp>
      <p:sp>
        <p:nvSpPr>
          <p:cNvPr id="307" name="Google Shape;307;p27"/>
          <p:cNvSpPr/>
          <p:nvPr/>
        </p:nvSpPr>
        <p:spPr>
          <a:xfrm rot="519298">
            <a:off x="5303945" y="2112100"/>
            <a:ext cx="4806720" cy="4225984"/>
          </a:xfrm>
          <a:custGeom>
            <a:avLst/>
            <a:gdLst/>
            <a:ahLst/>
            <a:cxnLst/>
            <a:rect l="l" t="t" r="r" b="b"/>
            <a:pathLst>
              <a:path w="151325" h="138720" extrusionOk="0">
                <a:moveTo>
                  <a:pt x="113711" y="0"/>
                </a:moveTo>
                <a:cubicBezTo>
                  <a:pt x="103623" y="0"/>
                  <a:pt x="91774" y="3757"/>
                  <a:pt x="86234" y="11698"/>
                </a:cubicBezTo>
                <a:cubicBezTo>
                  <a:pt x="78151" y="23296"/>
                  <a:pt x="89214" y="35661"/>
                  <a:pt x="79525" y="54967"/>
                </a:cubicBezTo>
                <a:cubicBezTo>
                  <a:pt x="76546" y="60926"/>
                  <a:pt x="73691" y="67046"/>
                  <a:pt x="67303" y="69401"/>
                </a:cubicBezTo>
                <a:cubicBezTo>
                  <a:pt x="65397" y="70105"/>
                  <a:pt x="63463" y="70395"/>
                  <a:pt x="61508" y="70395"/>
                </a:cubicBezTo>
                <a:cubicBezTo>
                  <a:pt x="52449" y="70395"/>
                  <a:pt x="42948" y="64179"/>
                  <a:pt x="33801" y="64179"/>
                </a:cubicBezTo>
                <a:cubicBezTo>
                  <a:pt x="32059" y="64179"/>
                  <a:pt x="30331" y="64405"/>
                  <a:pt x="28620" y="64941"/>
                </a:cubicBezTo>
                <a:cubicBezTo>
                  <a:pt x="22572" y="66832"/>
                  <a:pt x="18361" y="72221"/>
                  <a:pt x="14899" y="77538"/>
                </a:cubicBezTo>
                <a:cubicBezTo>
                  <a:pt x="8993" y="86602"/>
                  <a:pt x="4033" y="96504"/>
                  <a:pt x="2035" y="107139"/>
                </a:cubicBezTo>
                <a:cubicBezTo>
                  <a:pt x="322" y="116274"/>
                  <a:pt x="1" y="136222"/>
                  <a:pt x="6888" y="138524"/>
                </a:cubicBezTo>
                <a:cubicBezTo>
                  <a:pt x="7282" y="138656"/>
                  <a:pt x="7667" y="138719"/>
                  <a:pt x="8048" y="138719"/>
                </a:cubicBezTo>
                <a:cubicBezTo>
                  <a:pt x="14961" y="138719"/>
                  <a:pt x="20189" y="117776"/>
                  <a:pt x="41735" y="107781"/>
                </a:cubicBezTo>
                <a:cubicBezTo>
                  <a:pt x="55235" y="101505"/>
                  <a:pt x="71558" y="101195"/>
                  <a:pt x="93244" y="101195"/>
                </a:cubicBezTo>
                <a:cubicBezTo>
                  <a:pt x="94430" y="101195"/>
                  <a:pt x="95632" y="101196"/>
                  <a:pt x="96851" y="101197"/>
                </a:cubicBezTo>
                <a:cubicBezTo>
                  <a:pt x="98281" y="101200"/>
                  <a:pt x="99713" y="101216"/>
                  <a:pt x="101158" y="101216"/>
                </a:cubicBezTo>
                <a:cubicBezTo>
                  <a:pt x="107736" y="101216"/>
                  <a:pt x="114576" y="100897"/>
                  <a:pt x="122651" y="97664"/>
                </a:cubicBezTo>
                <a:cubicBezTo>
                  <a:pt x="129770" y="94809"/>
                  <a:pt x="138745" y="91205"/>
                  <a:pt x="142635" y="83301"/>
                </a:cubicBezTo>
                <a:cubicBezTo>
                  <a:pt x="151324" y="65619"/>
                  <a:pt x="123168" y="48115"/>
                  <a:pt x="129217" y="18086"/>
                </a:cubicBezTo>
                <a:cubicBezTo>
                  <a:pt x="130306" y="12698"/>
                  <a:pt x="131929" y="8968"/>
                  <a:pt x="129717" y="5632"/>
                </a:cubicBezTo>
                <a:cubicBezTo>
                  <a:pt x="127266" y="1930"/>
                  <a:pt x="120941" y="0"/>
                  <a:pt x="113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5912763" y="-294525"/>
            <a:ext cx="3589075" cy="3021975"/>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8707813" y="5664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6833842" y="1608670"/>
            <a:ext cx="1749700" cy="1623825"/>
          </a:xfrm>
          <a:custGeom>
            <a:avLst/>
            <a:gdLst/>
            <a:ahLst/>
            <a:cxnLst/>
            <a:rect l="l" t="t" r="r" b="b"/>
            <a:pathLst>
              <a:path w="69988" h="64953" extrusionOk="0">
                <a:moveTo>
                  <a:pt x="12360" y="3698"/>
                </a:moveTo>
                <a:cubicBezTo>
                  <a:pt x="7229" y="4734"/>
                  <a:pt x="7613" y="2735"/>
                  <a:pt x="6377" y="7021"/>
                </a:cubicBezTo>
                <a:cubicBezTo>
                  <a:pt x="5141" y="11307"/>
                  <a:pt x="5995" y="23318"/>
                  <a:pt x="4942" y="29412"/>
                </a:cubicBezTo>
                <a:cubicBezTo>
                  <a:pt x="3890" y="35506"/>
                  <a:pt x="211" y="38728"/>
                  <a:pt x="62" y="43583"/>
                </a:cubicBezTo>
                <a:cubicBezTo>
                  <a:pt x="-86" y="48438"/>
                  <a:pt x="-325" y="55106"/>
                  <a:pt x="4051" y="58540"/>
                </a:cubicBezTo>
                <a:cubicBezTo>
                  <a:pt x="8427" y="61975"/>
                  <a:pt x="21390" y="66849"/>
                  <a:pt x="26320" y="64190"/>
                </a:cubicBezTo>
                <a:cubicBezTo>
                  <a:pt x="31250" y="61531"/>
                  <a:pt x="26874" y="46131"/>
                  <a:pt x="33632" y="42586"/>
                </a:cubicBezTo>
                <a:cubicBezTo>
                  <a:pt x="40390" y="39041"/>
                  <a:pt x="61607" y="46796"/>
                  <a:pt x="66870" y="42918"/>
                </a:cubicBezTo>
                <a:cubicBezTo>
                  <a:pt x="72133" y="39040"/>
                  <a:pt x="70160" y="26338"/>
                  <a:pt x="65208" y="19319"/>
                </a:cubicBezTo>
                <a:cubicBezTo>
                  <a:pt x="60257" y="12300"/>
                  <a:pt x="45969" y="3408"/>
                  <a:pt x="37161" y="804"/>
                </a:cubicBezTo>
                <a:cubicBezTo>
                  <a:pt x="28353" y="-1799"/>
                  <a:pt x="17491" y="2662"/>
                  <a:pt x="12360" y="3698"/>
                </a:cubicBezTo>
                <a:close/>
              </a:path>
            </a:pathLst>
          </a:custGeom>
          <a:solidFill>
            <a:schemeClr val="accent3"/>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CUSTOM_4">
    <p:spTree>
      <p:nvGrpSpPr>
        <p:cNvPr id="1" name="Shape 321"/>
        <p:cNvGrpSpPr/>
        <p:nvPr/>
      </p:nvGrpSpPr>
      <p:grpSpPr>
        <a:xfrm>
          <a:off x="0" y="0"/>
          <a:ext cx="0" cy="0"/>
          <a:chOff x="0" y="0"/>
          <a:chExt cx="0" cy="0"/>
        </a:xfrm>
      </p:grpSpPr>
      <p:sp>
        <p:nvSpPr>
          <p:cNvPr id="322" name="Google Shape;322;p28"/>
          <p:cNvSpPr/>
          <p:nvPr/>
        </p:nvSpPr>
        <p:spPr>
          <a:xfrm>
            <a:off x="1855020" y="1616001"/>
            <a:ext cx="5433960" cy="2368697"/>
          </a:xfrm>
          <a:custGeom>
            <a:avLst/>
            <a:gdLst/>
            <a:ahLst/>
            <a:cxnLst/>
            <a:rect l="l" t="t" r="r" b="b"/>
            <a:pathLst>
              <a:path w="194122" h="84619" extrusionOk="0">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324" name="Google Shape;324;p28"/>
          <p:cNvSpPr txBox="1">
            <a:spLocks noGrp="1"/>
          </p:cNvSpPr>
          <p:nvPr>
            <p:ph type="sldNum" idx="12"/>
          </p:nvPr>
        </p:nvSpPr>
        <p:spPr>
          <a:xfrm flipH="1">
            <a:off x="141799" y="46244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25" name="Google Shape;325;p28"/>
          <p:cNvGrpSpPr/>
          <p:nvPr/>
        </p:nvGrpSpPr>
        <p:grpSpPr>
          <a:xfrm>
            <a:off x="95666" y="4171239"/>
            <a:ext cx="817388" cy="1087138"/>
            <a:chOff x="6377563" y="1659325"/>
            <a:chExt cx="1152225" cy="1532475"/>
          </a:xfrm>
        </p:grpSpPr>
        <p:sp>
          <p:nvSpPr>
            <p:cNvPr id="326" name="Google Shape;326;p28"/>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8"/>
          <p:cNvGrpSpPr/>
          <p:nvPr/>
        </p:nvGrpSpPr>
        <p:grpSpPr>
          <a:xfrm>
            <a:off x="-76198" y="3980752"/>
            <a:ext cx="608258" cy="1193779"/>
            <a:chOff x="7090388" y="1362675"/>
            <a:chExt cx="913575" cy="1793000"/>
          </a:xfrm>
        </p:grpSpPr>
        <p:sp>
          <p:nvSpPr>
            <p:cNvPr id="330" name="Google Shape;330;p28"/>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8"/>
          <p:cNvGrpSpPr/>
          <p:nvPr/>
        </p:nvGrpSpPr>
        <p:grpSpPr>
          <a:xfrm rot="10800000" flipH="1">
            <a:off x="6897063" y="3389527"/>
            <a:ext cx="2454725" cy="2075350"/>
            <a:chOff x="6981538" y="-300875"/>
            <a:chExt cx="2454725" cy="2075350"/>
          </a:xfrm>
        </p:grpSpPr>
        <p:sp>
          <p:nvSpPr>
            <p:cNvPr id="333" name="Google Shape;333;p28"/>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8"/>
          <p:cNvSpPr txBox="1">
            <a:spLocks noGrp="1"/>
          </p:cNvSpPr>
          <p:nvPr>
            <p:ph type="subTitle" idx="1"/>
          </p:nvPr>
        </p:nvSpPr>
        <p:spPr>
          <a:xfrm>
            <a:off x="2883300" y="2211131"/>
            <a:ext cx="3377400" cy="1183200"/>
          </a:xfrm>
          <a:prstGeom prst="rect">
            <a:avLst/>
          </a:prstGeom>
        </p:spPr>
        <p:txBody>
          <a:bodyPr spcFirstLastPara="1" wrap="square" lIns="91425" tIns="91425" rIns="91425" bIns="91425" anchor="ctr" anchorCtr="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0">
  <p:cSld name="CUSTOM_21">
    <p:spTree>
      <p:nvGrpSpPr>
        <p:cNvPr id="1" name="Shape 342"/>
        <p:cNvGrpSpPr/>
        <p:nvPr/>
      </p:nvGrpSpPr>
      <p:grpSpPr>
        <a:xfrm>
          <a:off x="0" y="0"/>
          <a:ext cx="0" cy="0"/>
          <a:chOff x="0" y="0"/>
          <a:chExt cx="0" cy="0"/>
        </a:xfrm>
      </p:grpSpPr>
      <p:sp>
        <p:nvSpPr>
          <p:cNvPr id="343" name="Google Shape;343;p29"/>
          <p:cNvSpPr txBox="1">
            <a:spLocks noGrp="1"/>
          </p:cNvSpPr>
          <p:nvPr>
            <p:ph type="subTitle" idx="1"/>
          </p:nvPr>
        </p:nvSpPr>
        <p:spPr>
          <a:xfrm>
            <a:off x="713225" y="1718200"/>
            <a:ext cx="4157100" cy="25233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1600"/>
              <a:buChar char="●"/>
              <a:defRPr sz="1600">
                <a:solidFill>
                  <a:schemeClr val="accent1"/>
                </a:solidFill>
              </a:defRPr>
            </a:lvl1pPr>
            <a:lvl2pPr lvl="1" rtl="0">
              <a:spcBef>
                <a:spcPts val="0"/>
              </a:spcBef>
              <a:spcAft>
                <a:spcPts val="0"/>
              </a:spcAft>
              <a:buClr>
                <a:schemeClr val="accent1"/>
              </a:buClr>
              <a:buSzPts val="1600"/>
              <a:buChar char="○"/>
              <a:defRPr sz="1600">
                <a:solidFill>
                  <a:schemeClr val="accent1"/>
                </a:solidFill>
              </a:defRPr>
            </a:lvl2pPr>
            <a:lvl3pPr lvl="2" rtl="0">
              <a:spcBef>
                <a:spcPts val="0"/>
              </a:spcBef>
              <a:spcAft>
                <a:spcPts val="0"/>
              </a:spcAft>
              <a:buClr>
                <a:schemeClr val="accent1"/>
              </a:buClr>
              <a:buSzPts val="1600"/>
              <a:buChar char="■"/>
              <a:defRPr sz="1600">
                <a:solidFill>
                  <a:schemeClr val="accent1"/>
                </a:solidFill>
              </a:defRPr>
            </a:lvl3pPr>
            <a:lvl4pPr lvl="3" rtl="0">
              <a:spcBef>
                <a:spcPts val="0"/>
              </a:spcBef>
              <a:spcAft>
                <a:spcPts val="0"/>
              </a:spcAft>
              <a:buClr>
                <a:schemeClr val="accent1"/>
              </a:buClr>
              <a:buSzPts val="1600"/>
              <a:buChar char="●"/>
              <a:defRPr sz="1600">
                <a:solidFill>
                  <a:schemeClr val="accent1"/>
                </a:solidFill>
              </a:defRPr>
            </a:lvl4pPr>
            <a:lvl5pPr lvl="4" rtl="0">
              <a:spcBef>
                <a:spcPts val="0"/>
              </a:spcBef>
              <a:spcAft>
                <a:spcPts val="0"/>
              </a:spcAft>
              <a:buClr>
                <a:schemeClr val="accent1"/>
              </a:buClr>
              <a:buSzPts val="1600"/>
              <a:buChar char="○"/>
              <a:defRPr sz="1600">
                <a:solidFill>
                  <a:schemeClr val="accent1"/>
                </a:solidFill>
              </a:defRPr>
            </a:lvl5pPr>
            <a:lvl6pPr lvl="5" rtl="0">
              <a:spcBef>
                <a:spcPts val="0"/>
              </a:spcBef>
              <a:spcAft>
                <a:spcPts val="0"/>
              </a:spcAft>
              <a:buClr>
                <a:schemeClr val="accent1"/>
              </a:buClr>
              <a:buSzPts val="1600"/>
              <a:buChar char="■"/>
              <a:defRPr sz="1600">
                <a:solidFill>
                  <a:schemeClr val="accent1"/>
                </a:solidFill>
              </a:defRPr>
            </a:lvl6pPr>
            <a:lvl7pPr lvl="6" rtl="0">
              <a:spcBef>
                <a:spcPts val="0"/>
              </a:spcBef>
              <a:spcAft>
                <a:spcPts val="0"/>
              </a:spcAft>
              <a:buClr>
                <a:schemeClr val="accent1"/>
              </a:buClr>
              <a:buSzPts val="1600"/>
              <a:buChar char="●"/>
              <a:defRPr sz="1600">
                <a:solidFill>
                  <a:schemeClr val="accent1"/>
                </a:solidFill>
              </a:defRPr>
            </a:lvl7pPr>
            <a:lvl8pPr lvl="7" rtl="0">
              <a:spcBef>
                <a:spcPts val="0"/>
              </a:spcBef>
              <a:spcAft>
                <a:spcPts val="0"/>
              </a:spcAft>
              <a:buClr>
                <a:schemeClr val="accent1"/>
              </a:buClr>
              <a:buSzPts val="1600"/>
              <a:buChar char="○"/>
              <a:defRPr sz="1600">
                <a:solidFill>
                  <a:schemeClr val="accent1"/>
                </a:solidFill>
              </a:defRPr>
            </a:lvl8pPr>
            <a:lvl9pPr lvl="8" rtl="0">
              <a:spcBef>
                <a:spcPts val="0"/>
              </a:spcBef>
              <a:spcAft>
                <a:spcPts val="0"/>
              </a:spcAft>
              <a:buClr>
                <a:schemeClr val="accent1"/>
              </a:buClr>
              <a:buSzPts val="1600"/>
              <a:buChar char="■"/>
              <a:defRPr sz="1600">
                <a:solidFill>
                  <a:schemeClr val="accent1"/>
                </a:solidFill>
              </a:defRPr>
            </a:lvl9pPr>
          </a:lstStyle>
          <a:p>
            <a:endParaRPr/>
          </a:p>
        </p:txBody>
      </p:sp>
      <p:sp>
        <p:nvSpPr>
          <p:cNvPr id="344" name="Google Shape;344;p29"/>
          <p:cNvSpPr/>
          <p:nvPr/>
        </p:nvSpPr>
        <p:spPr>
          <a:xfrm>
            <a:off x="3411300" y="884775"/>
            <a:ext cx="2321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rot="10800000" flipH="1">
            <a:off x="5616457" y="1661756"/>
            <a:ext cx="3527572" cy="3481771"/>
          </a:xfrm>
          <a:custGeom>
            <a:avLst/>
            <a:gdLst/>
            <a:ahLst/>
            <a:cxnLst/>
            <a:rect l="l" t="t" r="r" b="b"/>
            <a:pathLst>
              <a:path w="9991" h="9861" extrusionOk="0">
                <a:moveTo>
                  <a:pt x="1" y="0"/>
                </a:moveTo>
                <a:cubicBezTo>
                  <a:pt x="189" y="4096"/>
                  <a:pt x="2590" y="4453"/>
                  <a:pt x="4551" y="4453"/>
                </a:cubicBezTo>
                <a:cubicBezTo>
                  <a:pt x="4966" y="4453"/>
                  <a:pt x="5360" y="4437"/>
                  <a:pt x="5710" y="4437"/>
                </a:cubicBezTo>
                <a:cubicBezTo>
                  <a:pt x="6198" y="4437"/>
                  <a:pt x="6600" y="4468"/>
                  <a:pt x="6847" y="4616"/>
                </a:cubicBezTo>
                <a:cubicBezTo>
                  <a:pt x="8084" y="5359"/>
                  <a:pt x="7504" y="9861"/>
                  <a:pt x="9844" y="9861"/>
                </a:cubicBezTo>
                <a:cubicBezTo>
                  <a:pt x="9892" y="9861"/>
                  <a:pt x="9940" y="9859"/>
                  <a:pt x="9990" y="9855"/>
                </a:cubicBezTo>
                <a:lnTo>
                  <a:pt x="99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7"/>
        <p:cNvGrpSpPr/>
        <p:nvPr/>
      </p:nvGrpSpPr>
      <p:grpSpPr>
        <a:xfrm>
          <a:off x="0" y="0"/>
          <a:ext cx="0" cy="0"/>
          <a:chOff x="0" y="0"/>
          <a:chExt cx="0" cy="0"/>
        </a:xfrm>
      </p:grpSpPr>
      <p:sp>
        <p:nvSpPr>
          <p:cNvPr id="358" name="Google Shape;358;p31"/>
          <p:cNvSpPr/>
          <p:nvPr/>
        </p:nvSpPr>
        <p:spPr>
          <a:xfrm rot="10800000">
            <a:off x="5114776" y="-394445"/>
            <a:ext cx="5118875" cy="3738922"/>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59" name="Google Shape;359;p31"/>
          <p:cNvSpPr txBox="1">
            <a:spLocks noGrp="1"/>
          </p:cNvSpPr>
          <p:nvPr>
            <p:ph type="title"/>
          </p:nvPr>
        </p:nvSpPr>
        <p:spPr>
          <a:xfrm>
            <a:off x="718500" y="347290"/>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360" name="Google Shape;360;p31"/>
          <p:cNvSpPr txBox="1">
            <a:spLocks noGrp="1"/>
          </p:cNvSpPr>
          <p:nvPr>
            <p:ph type="subTitle" idx="1"/>
          </p:nvPr>
        </p:nvSpPr>
        <p:spPr>
          <a:xfrm>
            <a:off x="2554024" y="2214950"/>
            <a:ext cx="1899000" cy="259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b="1">
                <a:solidFill>
                  <a:schemeClr val="accent1"/>
                </a:solidFill>
              </a:defRPr>
            </a:lvl2pPr>
            <a:lvl3pPr lvl="2" algn="l" rtl="0">
              <a:spcBef>
                <a:spcPts val="0"/>
              </a:spcBef>
              <a:spcAft>
                <a:spcPts val="0"/>
              </a:spcAft>
              <a:buNone/>
              <a:defRPr sz="1800" b="1">
                <a:solidFill>
                  <a:schemeClr val="accent1"/>
                </a:solidFill>
              </a:defRPr>
            </a:lvl3pPr>
            <a:lvl4pPr lvl="3" algn="l" rtl="0">
              <a:spcBef>
                <a:spcPts val="0"/>
              </a:spcBef>
              <a:spcAft>
                <a:spcPts val="0"/>
              </a:spcAft>
              <a:buNone/>
              <a:defRPr sz="1800" b="1">
                <a:solidFill>
                  <a:schemeClr val="accent1"/>
                </a:solidFill>
              </a:defRPr>
            </a:lvl4pPr>
            <a:lvl5pPr lvl="4" algn="l" rtl="0">
              <a:spcBef>
                <a:spcPts val="0"/>
              </a:spcBef>
              <a:spcAft>
                <a:spcPts val="0"/>
              </a:spcAft>
              <a:buNone/>
              <a:defRPr sz="1800" b="1">
                <a:solidFill>
                  <a:schemeClr val="accent1"/>
                </a:solidFill>
              </a:defRPr>
            </a:lvl5pPr>
            <a:lvl6pPr lvl="5" algn="l" rtl="0">
              <a:spcBef>
                <a:spcPts val="0"/>
              </a:spcBef>
              <a:spcAft>
                <a:spcPts val="0"/>
              </a:spcAft>
              <a:buNone/>
              <a:defRPr sz="1800" b="1">
                <a:solidFill>
                  <a:schemeClr val="accent1"/>
                </a:solidFill>
              </a:defRPr>
            </a:lvl6pPr>
            <a:lvl7pPr lvl="6" algn="l" rtl="0">
              <a:spcBef>
                <a:spcPts val="0"/>
              </a:spcBef>
              <a:spcAft>
                <a:spcPts val="0"/>
              </a:spcAft>
              <a:buNone/>
              <a:defRPr sz="1800" b="1">
                <a:solidFill>
                  <a:schemeClr val="accent1"/>
                </a:solidFill>
              </a:defRPr>
            </a:lvl7pPr>
            <a:lvl8pPr lvl="7" algn="l" rtl="0">
              <a:spcBef>
                <a:spcPts val="0"/>
              </a:spcBef>
              <a:spcAft>
                <a:spcPts val="0"/>
              </a:spcAft>
              <a:buNone/>
              <a:defRPr sz="1800" b="1">
                <a:solidFill>
                  <a:schemeClr val="accent1"/>
                </a:solidFill>
              </a:defRPr>
            </a:lvl8pPr>
            <a:lvl9pPr lvl="8" algn="l" rtl="0">
              <a:spcBef>
                <a:spcPts val="0"/>
              </a:spcBef>
              <a:spcAft>
                <a:spcPts val="0"/>
              </a:spcAft>
              <a:buNone/>
              <a:defRPr sz="1800" b="1">
                <a:solidFill>
                  <a:schemeClr val="accent1"/>
                </a:solidFill>
              </a:defRPr>
            </a:lvl9pPr>
          </a:lstStyle>
          <a:p>
            <a:endParaRPr/>
          </a:p>
        </p:txBody>
      </p:sp>
      <p:sp>
        <p:nvSpPr>
          <p:cNvPr id="361" name="Google Shape;361;p31"/>
          <p:cNvSpPr txBox="1">
            <a:spLocks noGrp="1"/>
          </p:cNvSpPr>
          <p:nvPr>
            <p:ph type="subTitle" idx="2"/>
          </p:nvPr>
        </p:nvSpPr>
        <p:spPr>
          <a:xfrm>
            <a:off x="2554039" y="2538626"/>
            <a:ext cx="1770300" cy="9036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62" name="Google Shape;362;p31"/>
          <p:cNvSpPr txBox="1">
            <a:spLocks noGrp="1"/>
          </p:cNvSpPr>
          <p:nvPr>
            <p:ph type="subTitle" idx="3"/>
          </p:nvPr>
        </p:nvSpPr>
        <p:spPr>
          <a:xfrm>
            <a:off x="4690974" y="2214950"/>
            <a:ext cx="1899000" cy="259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b="1">
                <a:solidFill>
                  <a:schemeClr val="accent1"/>
                </a:solidFill>
              </a:defRPr>
            </a:lvl1pPr>
            <a:lvl2pPr lvl="1" algn="r" rtl="0">
              <a:spcBef>
                <a:spcPts val="0"/>
              </a:spcBef>
              <a:spcAft>
                <a:spcPts val="0"/>
              </a:spcAft>
              <a:buNone/>
              <a:defRPr sz="1800" b="1">
                <a:solidFill>
                  <a:schemeClr val="accent1"/>
                </a:solidFill>
              </a:defRPr>
            </a:lvl2pPr>
            <a:lvl3pPr lvl="2" algn="r" rtl="0">
              <a:spcBef>
                <a:spcPts val="0"/>
              </a:spcBef>
              <a:spcAft>
                <a:spcPts val="0"/>
              </a:spcAft>
              <a:buNone/>
              <a:defRPr sz="1800" b="1">
                <a:solidFill>
                  <a:schemeClr val="accent1"/>
                </a:solidFill>
              </a:defRPr>
            </a:lvl3pPr>
            <a:lvl4pPr lvl="3" algn="r" rtl="0">
              <a:spcBef>
                <a:spcPts val="0"/>
              </a:spcBef>
              <a:spcAft>
                <a:spcPts val="0"/>
              </a:spcAft>
              <a:buNone/>
              <a:defRPr sz="1800" b="1">
                <a:solidFill>
                  <a:schemeClr val="accent1"/>
                </a:solidFill>
              </a:defRPr>
            </a:lvl4pPr>
            <a:lvl5pPr lvl="4" algn="r" rtl="0">
              <a:spcBef>
                <a:spcPts val="0"/>
              </a:spcBef>
              <a:spcAft>
                <a:spcPts val="0"/>
              </a:spcAft>
              <a:buNone/>
              <a:defRPr sz="1800" b="1">
                <a:solidFill>
                  <a:schemeClr val="accent1"/>
                </a:solidFill>
              </a:defRPr>
            </a:lvl5pPr>
            <a:lvl6pPr lvl="5" algn="r" rtl="0">
              <a:spcBef>
                <a:spcPts val="0"/>
              </a:spcBef>
              <a:spcAft>
                <a:spcPts val="0"/>
              </a:spcAft>
              <a:buNone/>
              <a:defRPr sz="1800" b="1">
                <a:solidFill>
                  <a:schemeClr val="accent1"/>
                </a:solidFill>
              </a:defRPr>
            </a:lvl6pPr>
            <a:lvl7pPr lvl="6" algn="r" rtl="0">
              <a:spcBef>
                <a:spcPts val="0"/>
              </a:spcBef>
              <a:spcAft>
                <a:spcPts val="0"/>
              </a:spcAft>
              <a:buNone/>
              <a:defRPr sz="1800" b="1">
                <a:solidFill>
                  <a:schemeClr val="accent1"/>
                </a:solidFill>
              </a:defRPr>
            </a:lvl7pPr>
            <a:lvl8pPr lvl="7" algn="r" rtl="0">
              <a:spcBef>
                <a:spcPts val="0"/>
              </a:spcBef>
              <a:spcAft>
                <a:spcPts val="0"/>
              </a:spcAft>
              <a:buNone/>
              <a:defRPr sz="1800" b="1">
                <a:solidFill>
                  <a:schemeClr val="accent1"/>
                </a:solidFill>
              </a:defRPr>
            </a:lvl8pPr>
            <a:lvl9pPr lvl="8" algn="r" rtl="0">
              <a:spcBef>
                <a:spcPts val="0"/>
              </a:spcBef>
              <a:spcAft>
                <a:spcPts val="0"/>
              </a:spcAft>
              <a:buNone/>
              <a:defRPr sz="1800" b="1">
                <a:solidFill>
                  <a:schemeClr val="accent1"/>
                </a:solidFill>
              </a:defRPr>
            </a:lvl9pPr>
          </a:lstStyle>
          <a:p>
            <a:endParaRPr/>
          </a:p>
        </p:txBody>
      </p:sp>
      <p:sp>
        <p:nvSpPr>
          <p:cNvPr id="363" name="Google Shape;363;p31"/>
          <p:cNvSpPr txBox="1">
            <a:spLocks noGrp="1"/>
          </p:cNvSpPr>
          <p:nvPr>
            <p:ph type="subTitle" idx="4"/>
          </p:nvPr>
        </p:nvSpPr>
        <p:spPr>
          <a:xfrm>
            <a:off x="4819665" y="2538626"/>
            <a:ext cx="1770300" cy="9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4" name="Google Shape;364;p31"/>
          <p:cNvSpPr/>
          <p:nvPr/>
        </p:nvSpPr>
        <p:spPr>
          <a:xfrm rot="-7126212">
            <a:off x="-3438667" y="2453900"/>
            <a:ext cx="5119108" cy="3739092"/>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solidFill>
          <a:schemeClr val="lt1"/>
        </a:solidFill>
        <a:effectLst/>
      </p:bgPr>
    </p:bg>
    <p:spTree>
      <p:nvGrpSpPr>
        <p:cNvPr id="1" name="Shape 365"/>
        <p:cNvGrpSpPr/>
        <p:nvPr/>
      </p:nvGrpSpPr>
      <p:grpSpPr>
        <a:xfrm>
          <a:off x="0" y="0"/>
          <a:ext cx="0" cy="0"/>
          <a:chOff x="0" y="0"/>
          <a:chExt cx="0" cy="0"/>
        </a:xfrm>
      </p:grpSpPr>
      <p:sp>
        <p:nvSpPr>
          <p:cNvPr id="366" name="Google Shape;366;p32"/>
          <p:cNvSpPr/>
          <p:nvPr/>
        </p:nvSpPr>
        <p:spPr>
          <a:xfrm rot="-5400000">
            <a:off x="-1863306" y="2265115"/>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txBox="1">
            <a:spLocks noGrp="1"/>
          </p:cNvSpPr>
          <p:nvPr>
            <p:ph type="title"/>
          </p:nvPr>
        </p:nvSpPr>
        <p:spPr>
          <a:xfrm>
            <a:off x="718400" y="357727"/>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68" name="Google Shape;368;p32"/>
          <p:cNvSpPr/>
          <p:nvPr/>
        </p:nvSpPr>
        <p:spPr>
          <a:xfrm rot="-1213025">
            <a:off x="7174966" y="433548"/>
            <a:ext cx="5459327" cy="5145149"/>
          </a:xfrm>
          <a:custGeom>
            <a:avLst/>
            <a:gdLst/>
            <a:ahLst/>
            <a:cxnLst/>
            <a:rect l="l" t="t" r="r" b="b"/>
            <a:pathLst>
              <a:path w="176320" h="166173" extrusionOk="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txBox="1">
            <a:spLocks noGrp="1"/>
          </p:cNvSpPr>
          <p:nvPr>
            <p:ph type="subTitle" idx="1"/>
          </p:nvPr>
        </p:nvSpPr>
        <p:spPr>
          <a:xfrm>
            <a:off x="4421795" y="1502600"/>
            <a:ext cx="3440700" cy="6447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370" name="Google Shape;370;p32"/>
          <p:cNvSpPr txBox="1">
            <a:spLocks noGrp="1"/>
          </p:cNvSpPr>
          <p:nvPr>
            <p:ph type="subTitle" idx="2"/>
          </p:nvPr>
        </p:nvSpPr>
        <p:spPr>
          <a:xfrm>
            <a:off x="4421795" y="259355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71" name="Google Shape;371;p32"/>
          <p:cNvSpPr txBox="1">
            <a:spLocks noGrp="1"/>
          </p:cNvSpPr>
          <p:nvPr>
            <p:ph type="subTitle" idx="3"/>
          </p:nvPr>
        </p:nvSpPr>
        <p:spPr>
          <a:xfrm>
            <a:off x="4421795" y="368450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72" name="Google Shape;372;p32"/>
          <p:cNvSpPr txBox="1">
            <a:spLocks noGrp="1"/>
          </p:cNvSpPr>
          <p:nvPr>
            <p:ph type="subTitle" idx="4"/>
          </p:nvPr>
        </p:nvSpPr>
        <p:spPr>
          <a:xfrm>
            <a:off x="1646905" y="1653580"/>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373" name="Google Shape;373;p32"/>
          <p:cNvSpPr txBox="1">
            <a:spLocks noGrp="1"/>
          </p:cNvSpPr>
          <p:nvPr>
            <p:ph type="subTitle" idx="5"/>
          </p:nvPr>
        </p:nvSpPr>
        <p:spPr>
          <a:xfrm>
            <a:off x="1646905" y="2710413"/>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374" name="Google Shape;374;p32"/>
          <p:cNvSpPr txBox="1">
            <a:spLocks noGrp="1"/>
          </p:cNvSpPr>
          <p:nvPr>
            <p:ph type="subTitle" idx="6"/>
          </p:nvPr>
        </p:nvSpPr>
        <p:spPr>
          <a:xfrm>
            <a:off x="1646905" y="3784152"/>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5">
  <p:cSld name="CUSTOM_8">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718500" y="347795"/>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377" name="Google Shape;377;p33"/>
          <p:cNvSpPr/>
          <p:nvPr/>
        </p:nvSpPr>
        <p:spPr>
          <a:xfrm rot="10800000" flipH="1">
            <a:off x="-2536724" y="3650250"/>
            <a:ext cx="6718109" cy="2956828"/>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txBox="1">
            <a:spLocks noGrp="1"/>
          </p:cNvSpPr>
          <p:nvPr>
            <p:ph type="subTitle" idx="1"/>
          </p:nvPr>
        </p:nvSpPr>
        <p:spPr>
          <a:xfrm>
            <a:off x="612900" y="1169725"/>
            <a:ext cx="3933000" cy="3437400"/>
          </a:xfrm>
          <a:prstGeom prst="rect">
            <a:avLst/>
          </a:prstGeom>
          <a:noFill/>
        </p:spPr>
        <p:txBody>
          <a:bodyPr spcFirstLastPara="1" wrap="square" lIns="91425" tIns="91425" rIns="91425" bIns="91425" anchor="t" anchorCtr="0">
            <a:noAutofit/>
          </a:bodyPr>
          <a:lstStyle>
            <a:lvl1pPr lvl="0" algn="l">
              <a:spcBef>
                <a:spcPts val="0"/>
              </a:spcBef>
              <a:spcAft>
                <a:spcPts val="0"/>
              </a:spcAft>
              <a:buNone/>
              <a:defRPr sz="1300"/>
            </a:lvl1pPr>
            <a:lvl2pPr lvl="1">
              <a:spcBef>
                <a:spcPts val="0"/>
              </a:spcBef>
              <a:spcAft>
                <a:spcPts val="0"/>
              </a:spcAft>
              <a:buNone/>
              <a:defRPr sz="1300"/>
            </a:lvl2pPr>
            <a:lvl3pPr lvl="2">
              <a:spcBef>
                <a:spcPts val="0"/>
              </a:spcBef>
              <a:spcAft>
                <a:spcPts val="0"/>
              </a:spcAft>
              <a:buNone/>
              <a:defRPr sz="1300"/>
            </a:lvl3pPr>
            <a:lvl4pPr lvl="3">
              <a:spcBef>
                <a:spcPts val="0"/>
              </a:spcBef>
              <a:spcAft>
                <a:spcPts val="0"/>
              </a:spcAft>
              <a:buNone/>
              <a:defRPr sz="1300"/>
            </a:lvl4pPr>
            <a:lvl5pPr lvl="4">
              <a:spcBef>
                <a:spcPts val="0"/>
              </a:spcBef>
              <a:spcAft>
                <a:spcPts val="0"/>
              </a:spcAft>
              <a:buNone/>
              <a:defRPr sz="1300"/>
            </a:lvl5pPr>
            <a:lvl6pPr lvl="5">
              <a:spcBef>
                <a:spcPts val="0"/>
              </a:spcBef>
              <a:spcAft>
                <a:spcPts val="0"/>
              </a:spcAft>
              <a:buNone/>
              <a:defRPr sz="1300"/>
            </a:lvl6pPr>
            <a:lvl7pPr lvl="6">
              <a:spcBef>
                <a:spcPts val="0"/>
              </a:spcBef>
              <a:spcAft>
                <a:spcPts val="0"/>
              </a:spcAft>
              <a:buNone/>
              <a:defRPr sz="1300"/>
            </a:lvl7pPr>
            <a:lvl8pPr lvl="7">
              <a:spcBef>
                <a:spcPts val="0"/>
              </a:spcBef>
              <a:spcAft>
                <a:spcPts val="0"/>
              </a:spcAft>
              <a:buNone/>
              <a:defRPr sz="1300"/>
            </a:lvl8pPr>
            <a:lvl9pPr lvl="8">
              <a:spcBef>
                <a:spcPts val="0"/>
              </a:spcBef>
              <a:spcAft>
                <a:spcPts val="0"/>
              </a:spcAft>
              <a:buNone/>
              <a:defRPr sz="1300"/>
            </a:lvl9pPr>
          </a:lstStyle>
          <a:p>
            <a:endParaRPr/>
          </a:p>
        </p:txBody>
      </p:sp>
      <p:sp>
        <p:nvSpPr>
          <p:cNvPr id="379" name="Google Shape;379;p33"/>
          <p:cNvSpPr txBox="1">
            <a:spLocks noGrp="1"/>
          </p:cNvSpPr>
          <p:nvPr>
            <p:ph type="subTitle" idx="2"/>
          </p:nvPr>
        </p:nvSpPr>
        <p:spPr>
          <a:xfrm>
            <a:off x="4589425" y="1169725"/>
            <a:ext cx="3839700" cy="343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4">
  <p:cSld name="CUSTOM_8_1">
    <p:spTree>
      <p:nvGrpSpPr>
        <p:cNvPr id="1" name="Shape 380"/>
        <p:cNvGrpSpPr/>
        <p:nvPr/>
      </p:nvGrpSpPr>
      <p:grpSpPr>
        <a:xfrm>
          <a:off x="0" y="0"/>
          <a:ext cx="0" cy="0"/>
          <a:chOff x="0" y="0"/>
          <a:chExt cx="0" cy="0"/>
        </a:xfrm>
      </p:grpSpPr>
      <p:sp>
        <p:nvSpPr>
          <p:cNvPr id="381" name="Google Shape;381;p34"/>
          <p:cNvSpPr txBox="1">
            <a:spLocks noGrp="1"/>
          </p:cNvSpPr>
          <p:nvPr>
            <p:ph type="title"/>
          </p:nvPr>
        </p:nvSpPr>
        <p:spPr>
          <a:xfrm>
            <a:off x="718500" y="347795"/>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382" name="Google Shape;382;p34"/>
          <p:cNvSpPr/>
          <p:nvPr/>
        </p:nvSpPr>
        <p:spPr>
          <a:xfrm rot="-5400000">
            <a:off x="655281" y="2788080"/>
            <a:ext cx="1700140" cy="3010707"/>
          </a:xfrm>
          <a:custGeom>
            <a:avLst/>
            <a:gdLst/>
            <a:ahLst/>
            <a:cxnLst/>
            <a:rect l="l" t="t" r="r" b="b"/>
            <a:pathLst>
              <a:path w="27987" h="49561" extrusionOk="0">
                <a:moveTo>
                  <a:pt x="0" y="0"/>
                </a:moveTo>
                <a:lnTo>
                  <a:pt x="0" y="47737"/>
                </a:lnTo>
                <a:cubicBezTo>
                  <a:pt x="1387" y="48842"/>
                  <a:pt x="3097" y="49560"/>
                  <a:pt x="4802" y="49560"/>
                </a:cubicBezTo>
                <a:cubicBezTo>
                  <a:pt x="5401" y="49560"/>
                  <a:pt x="5998" y="49472"/>
                  <a:pt x="6582" y="49280"/>
                </a:cubicBezTo>
                <a:cubicBezTo>
                  <a:pt x="10792" y="47899"/>
                  <a:pt x="11863" y="42419"/>
                  <a:pt x="11416" y="38011"/>
                </a:cubicBezTo>
                <a:cubicBezTo>
                  <a:pt x="10964" y="33609"/>
                  <a:pt x="9791" y="28815"/>
                  <a:pt x="12031" y="24996"/>
                </a:cubicBezTo>
                <a:cubicBezTo>
                  <a:pt x="14468" y="20852"/>
                  <a:pt x="19922" y="19648"/>
                  <a:pt x="23361" y="16286"/>
                </a:cubicBezTo>
                <a:cubicBezTo>
                  <a:pt x="27286" y="12467"/>
                  <a:pt x="27987" y="6013"/>
                  <a:pt x="25646" y="1066"/>
                </a:cubicBezTo>
                <a:cubicBezTo>
                  <a:pt x="25473" y="696"/>
                  <a:pt x="25285" y="340"/>
                  <a:pt x="25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txBox="1">
            <a:spLocks noGrp="1"/>
          </p:cNvSpPr>
          <p:nvPr>
            <p:ph type="subTitle" idx="1"/>
          </p:nvPr>
        </p:nvSpPr>
        <p:spPr>
          <a:xfrm>
            <a:off x="713250" y="1381275"/>
            <a:ext cx="3734400" cy="400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1800"/>
              <a:buFont typeface="Montserrat"/>
              <a:buNone/>
              <a:defRPr sz="1800" b="1">
                <a:solidFill>
                  <a:schemeClr val="accent1"/>
                </a:solidFill>
              </a:defRPr>
            </a:lvl1pPr>
            <a:lvl2pPr lvl="1" rtl="0">
              <a:spcBef>
                <a:spcPts val="0"/>
              </a:spcBef>
              <a:spcAft>
                <a:spcPts val="0"/>
              </a:spcAft>
              <a:buClr>
                <a:schemeClr val="accent1"/>
              </a:buClr>
              <a:buSzPts val="1800"/>
              <a:buFont typeface="Montserrat"/>
              <a:buNone/>
              <a:defRPr sz="1800" b="1">
                <a:solidFill>
                  <a:schemeClr val="accent1"/>
                </a:solidFill>
              </a:defRPr>
            </a:lvl2pPr>
            <a:lvl3pPr lvl="2" rtl="0">
              <a:spcBef>
                <a:spcPts val="0"/>
              </a:spcBef>
              <a:spcAft>
                <a:spcPts val="0"/>
              </a:spcAft>
              <a:buClr>
                <a:schemeClr val="accent1"/>
              </a:buClr>
              <a:buSzPts val="1800"/>
              <a:buFont typeface="Montserrat"/>
              <a:buNone/>
              <a:defRPr sz="1800" b="1">
                <a:solidFill>
                  <a:schemeClr val="accent1"/>
                </a:solidFill>
              </a:defRPr>
            </a:lvl3pPr>
            <a:lvl4pPr lvl="3" rtl="0">
              <a:spcBef>
                <a:spcPts val="0"/>
              </a:spcBef>
              <a:spcAft>
                <a:spcPts val="0"/>
              </a:spcAft>
              <a:buClr>
                <a:schemeClr val="accent1"/>
              </a:buClr>
              <a:buSzPts val="1800"/>
              <a:buFont typeface="Montserrat"/>
              <a:buNone/>
              <a:defRPr sz="1800" b="1">
                <a:solidFill>
                  <a:schemeClr val="accent1"/>
                </a:solidFill>
              </a:defRPr>
            </a:lvl4pPr>
            <a:lvl5pPr lvl="4" rtl="0">
              <a:spcBef>
                <a:spcPts val="0"/>
              </a:spcBef>
              <a:spcAft>
                <a:spcPts val="0"/>
              </a:spcAft>
              <a:buClr>
                <a:schemeClr val="accent1"/>
              </a:buClr>
              <a:buSzPts val="1800"/>
              <a:buFont typeface="Montserrat"/>
              <a:buNone/>
              <a:defRPr sz="1800" b="1">
                <a:solidFill>
                  <a:schemeClr val="accent1"/>
                </a:solidFill>
              </a:defRPr>
            </a:lvl5pPr>
            <a:lvl6pPr lvl="5" rtl="0">
              <a:spcBef>
                <a:spcPts val="0"/>
              </a:spcBef>
              <a:spcAft>
                <a:spcPts val="0"/>
              </a:spcAft>
              <a:buClr>
                <a:schemeClr val="accent1"/>
              </a:buClr>
              <a:buSzPts val="1800"/>
              <a:buFont typeface="Montserrat"/>
              <a:buNone/>
              <a:defRPr sz="1800" b="1">
                <a:solidFill>
                  <a:schemeClr val="accent1"/>
                </a:solidFill>
              </a:defRPr>
            </a:lvl6pPr>
            <a:lvl7pPr lvl="6" rtl="0">
              <a:spcBef>
                <a:spcPts val="0"/>
              </a:spcBef>
              <a:spcAft>
                <a:spcPts val="0"/>
              </a:spcAft>
              <a:buClr>
                <a:schemeClr val="accent1"/>
              </a:buClr>
              <a:buSzPts val="1800"/>
              <a:buFont typeface="Montserrat"/>
              <a:buNone/>
              <a:defRPr sz="1800" b="1">
                <a:solidFill>
                  <a:schemeClr val="accent1"/>
                </a:solidFill>
              </a:defRPr>
            </a:lvl7pPr>
            <a:lvl8pPr lvl="7" rtl="0">
              <a:spcBef>
                <a:spcPts val="0"/>
              </a:spcBef>
              <a:spcAft>
                <a:spcPts val="0"/>
              </a:spcAft>
              <a:buClr>
                <a:schemeClr val="accent1"/>
              </a:buClr>
              <a:buSzPts val="1800"/>
              <a:buFont typeface="Montserrat"/>
              <a:buNone/>
              <a:defRPr sz="1800" b="1">
                <a:solidFill>
                  <a:schemeClr val="accent1"/>
                </a:solidFill>
              </a:defRPr>
            </a:lvl8pPr>
            <a:lvl9pPr lvl="8" rtl="0">
              <a:spcBef>
                <a:spcPts val="0"/>
              </a:spcBef>
              <a:spcAft>
                <a:spcPts val="0"/>
              </a:spcAft>
              <a:buClr>
                <a:schemeClr val="accent1"/>
              </a:buClr>
              <a:buSzPts val="1800"/>
              <a:buFont typeface="Montserrat"/>
              <a:buNone/>
              <a:defRPr sz="1800" b="1">
                <a:solidFill>
                  <a:schemeClr val="accent1"/>
                </a:solidFill>
              </a:defRPr>
            </a:lvl9pPr>
          </a:lstStyle>
          <a:p>
            <a:endParaRPr/>
          </a:p>
        </p:txBody>
      </p:sp>
      <p:sp>
        <p:nvSpPr>
          <p:cNvPr id="384" name="Google Shape;384;p34"/>
          <p:cNvSpPr txBox="1">
            <a:spLocks noGrp="1"/>
          </p:cNvSpPr>
          <p:nvPr>
            <p:ph type="subTitle" idx="2"/>
          </p:nvPr>
        </p:nvSpPr>
        <p:spPr>
          <a:xfrm>
            <a:off x="4696325" y="1381275"/>
            <a:ext cx="3734400" cy="400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1800"/>
              <a:buFont typeface="Montserrat"/>
              <a:buNone/>
              <a:defRPr sz="1800" b="1">
                <a:solidFill>
                  <a:schemeClr val="accent1"/>
                </a:solidFill>
              </a:defRPr>
            </a:lvl1pPr>
            <a:lvl2pPr lvl="1" rtl="0">
              <a:spcBef>
                <a:spcPts val="0"/>
              </a:spcBef>
              <a:spcAft>
                <a:spcPts val="0"/>
              </a:spcAft>
              <a:buClr>
                <a:schemeClr val="accent1"/>
              </a:buClr>
              <a:buSzPts val="1800"/>
              <a:buFont typeface="Montserrat"/>
              <a:buNone/>
              <a:defRPr sz="1800" b="1">
                <a:solidFill>
                  <a:schemeClr val="accent1"/>
                </a:solidFill>
              </a:defRPr>
            </a:lvl2pPr>
            <a:lvl3pPr lvl="2" rtl="0">
              <a:spcBef>
                <a:spcPts val="0"/>
              </a:spcBef>
              <a:spcAft>
                <a:spcPts val="0"/>
              </a:spcAft>
              <a:buClr>
                <a:schemeClr val="accent1"/>
              </a:buClr>
              <a:buSzPts val="1800"/>
              <a:buFont typeface="Montserrat"/>
              <a:buNone/>
              <a:defRPr sz="1800" b="1">
                <a:solidFill>
                  <a:schemeClr val="accent1"/>
                </a:solidFill>
              </a:defRPr>
            </a:lvl3pPr>
            <a:lvl4pPr lvl="3" rtl="0">
              <a:spcBef>
                <a:spcPts val="0"/>
              </a:spcBef>
              <a:spcAft>
                <a:spcPts val="0"/>
              </a:spcAft>
              <a:buClr>
                <a:schemeClr val="accent1"/>
              </a:buClr>
              <a:buSzPts val="1800"/>
              <a:buFont typeface="Montserrat"/>
              <a:buNone/>
              <a:defRPr sz="1800" b="1">
                <a:solidFill>
                  <a:schemeClr val="accent1"/>
                </a:solidFill>
              </a:defRPr>
            </a:lvl4pPr>
            <a:lvl5pPr lvl="4" rtl="0">
              <a:spcBef>
                <a:spcPts val="0"/>
              </a:spcBef>
              <a:spcAft>
                <a:spcPts val="0"/>
              </a:spcAft>
              <a:buClr>
                <a:schemeClr val="accent1"/>
              </a:buClr>
              <a:buSzPts val="1800"/>
              <a:buFont typeface="Montserrat"/>
              <a:buNone/>
              <a:defRPr sz="1800" b="1">
                <a:solidFill>
                  <a:schemeClr val="accent1"/>
                </a:solidFill>
              </a:defRPr>
            </a:lvl5pPr>
            <a:lvl6pPr lvl="5" rtl="0">
              <a:spcBef>
                <a:spcPts val="0"/>
              </a:spcBef>
              <a:spcAft>
                <a:spcPts val="0"/>
              </a:spcAft>
              <a:buClr>
                <a:schemeClr val="accent1"/>
              </a:buClr>
              <a:buSzPts val="1800"/>
              <a:buFont typeface="Montserrat"/>
              <a:buNone/>
              <a:defRPr sz="1800" b="1">
                <a:solidFill>
                  <a:schemeClr val="accent1"/>
                </a:solidFill>
              </a:defRPr>
            </a:lvl6pPr>
            <a:lvl7pPr lvl="6" rtl="0">
              <a:spcBef>
                <a:spcPts val="0"/>
              </a:spcBef>
              <a:spcAft>
                <a:spcPts val="0"/>
              </a:spcAft>
              <a:buClr>
                <a:schemeClr val="accent1"/>
              </a:buClr>
              <a:buSzPts val="1800"/>
              <a:buFont typeface="Montserrat"/>
              <a:buNone/>
              <a:defRPr sz="1800" b="1">
                <a:solidFill>
                  <a:schemeClr val="accent1"/>
                </a:solidFill>
              </a:defRPr>
            </a:lvl7pPr>
            <a:lvl8pPr lvl="7" rtl="0">
              <a:spcBef>
                <a:spcPts val="0"/>
              </a:spcBef>
              <a:spcAft>
                <a:spcPts val="0"/>
              </a:spcAft>
              <a:buClr>
                <a:schemeClr val="accent1"/>
              </a:buClr>
              <a:buSzPts val="1800"/>
              <a:buFont typeface="Montserrat"/>
              <a:buNone/>
              <a:defRPr sz="1800" b="1">
                <a:solidFill>
                  <a:schemeClr val="accent1"/>
                </a:solidFill>
              </a:defRPr>
            </a:lvl8pPr>
            <a:lvl9pPr lvl="8" rtl="0">
              <a:spcBef>
                <a:spcPts val="0"/>
              </a:spcBef>
              <a:spcAft>
                <a:spcPts val="0"/>
              </a:spcAft>
              <a:buClr>
                <a:schemeClr val="accent1"/>
              </a:buClr>
              <a:buSzPts val="1800"/>
              <a:buFont typeface="Montserrat"/>
              <a:buNone/>
              <a:defRPr sz="1800" b="1">
                <a:solidFill>
                  <a:schemeClr val="accent1"/>
                </a:solidFill>
              </a:defRPr>
            </a:lvl9pPr>
          </a:lstStyle>
          <a:p>
            <a:endParaRPr/>
          </a:p>
        </p:txBody>
      </p:sp>
      <p:sp>
        <p:nvSpPr>
          <p:cNvPr id="385" name="Google Shape;385;p34"/>
          <p:cNvSpPr txBox="1">
            <a:spLocks noGrp="1"/>
          </p:cNvSpPr>
          <p:nvPr>
            <p:ph type="subTitle" idx="3"/>
          </p:nvPr>
        </p:nvSpPr>
        <p:spPr>
          <a:xfrm>
            <a:off x="713250" y="1781775"/>
            <a:ext cx="3734400" cy="2769300"/>
          </a:xfrm>
          <a:prstGeom prst="rect">
            <a:avLst/>
          </a:prstGeom>
        </p:spPr>
        <p:txBody>
          <a:bodyPr spcFirstLastPara="1" wrap="square" lIns="91425" tIns="91425" rIns="91425" bIns="91425" anchor="t" anchorCtr="0">
            <a:noAutofit/>
          </a:bodyPr>
          <a:lstStyle>
            <a:lvl1pPr marR="50800" lvl="0" algn="l" rtl="0">
              <a:spcBef>
                <a:spcPts val="0"/>
              </a:spcBef>
              <a:spcAft>
                <a:spcPts val="0"/>
              </a:spcAft>
              <a:buSzPts val="1600"/>
              <a:buChar char="●"/>
              <a:defRPr sz="12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386" name="Google Shape;386;p34"/>
          <p:cNvSpPr txBox="1">
            <a:spLocks noGrp="1"/>
          </p:cNvSpPr>
          <p:nvPr>
            <p:ph type="subTitle" idx="4"/>
          </p:nvPr>
        </p:nvSpPr>
        <p:spPr>
          <a:xfrm>
            <a:off x="4696325" y="1781775"/>
            <a:ext cx="3734400" cy="2769300"/>
          </a:xfrm>
          <a:prstGeom prst="rect">
            <a:avLst/>
          </a:prstGeom>
        </p:spPr>
        <p:txBody>
          <a:bodyPr spcFirstLastPara="1" wrap="square" lIns="91425" tIns="91425" rIns="91425" bIns="91425" anchor="t" anchorCtr="0">
            <a:noAutofit/>
          </a:bodyPr>
          <a:lstStyle>
            <a:lvl1pPr marR="50800" lvl="0" algn="l" rtl="0">
              <a:spcBef>
                <a:spcPts val="0"/>
              </a:spcBef>
              <a:spcAft>
                <a:spcPts val="0"/>
              </a:spcAft>
              <a:buSzPts val="1600"/>
              <a:buChar char="●"/>
              <a:defRPr sz="12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
        <p:nvSpPr>
          <p:cNvPr id="387" name="Google Shape;387;p34"/>
          <p:cNvSpPr/>
          <p:nvPr/>
        </p:nvSpPr>
        <p:spPr>
          <a:xfrm>
            <a:off x="3765875" y="884775"/>
            <a:ext cx="16851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CUSTOM_9">
    <p:spTree>
      <p:nvGrpSpPr>
        <p:cNvPr id="1" name="Shape 388"/>
        <p:cNvGrpSpPr/>
        <p:nvPr/>
      </p:nvGrpSpPr>
      <p:grpSpPr>
        <a:xfrm>
          <a:off x="0" y="0"/>
          <a:ext cx="0" cy="0"/>
          <a:chOff x="0" y="0"/>
          <a:chExt cx="0" cy="0"/>
        </a:xfrm>
      </p:grpSpPr>
      <p:sp>
        <p:nvSpPr>
          <p:cNvPr id="389" name="Google Shape;389;p35"/>
          <p:cNvSpPr/>
          <p:nvPr/>
        </p:nvSpPr>
        <p:spPr>
          <a:xfrm>
            <a:off x="586825" y="0"/>
            <a:ext cx="6039251" cy="1257950"/>
          </a:xfrm>
          <a:custGeom>
            <a:avLst/>
            <a:gdLst/>
            <a:ahLst/>
            <a:cxnLst/>
            <a:rect l="l" t="t" r="r" b="b"/>
            <a:pathLst>
              <a:path w="67625" h="14086" extrusionOk="0">
                <a:moveTo>
                  <a:pt x="0" y="0"/>
                </a:moveTo>
                <a:cubicBezTo>
                  <a:pt x="402" y="4113"/>
                  <a:pt x="2448" y="8075"/>
                  <a:pt x="5668" y="10680"/>
                </a:cubicBezTo>
                <a:cubicBezTo>
                  <a:pt x="8424" y="12907"/>
                  <a:pt x="11971" y="14085"/>
                  <a:pt x="15507" y="14085"/>
                </a:cubicBezTo>
                <a:cubicBezTo>
                  <a:pt x="17301" y="14085"/>
                  <a:pt x="19092" y="13782"/>
                  <a:pt x="20776" y="13158"/>
                </a:cubicBezTo>
                <a:cubicBezTo>
                  <a:pt x="24326" y="11848"/>
                  <a:pt x="27347" y="9253"/>
                  <a:pt x="31004" y="8278"/>
                </a:cubicBezTo>
                <a:cubicBezTo>
                  <a:pt x="32201" y="7958"/>
                  <a:pt x="33406" y="7822"/>
                  <a:pt x="34617" y="7822"/>
                </a:cubicBezTo>
                <a:cubicBezTo>
                  <a:pt x="41471" y="7822"/>
                  <a:pt x="48519" y="12169"/>
                  <a:pt x="55292" y="12169"/>
                </a:cubicBezTo>
                <a:cubicBezTo>
                  <a:pt x="56756" y="12169"/>
                  <a:pt x="58207" y="11966"/>
                  <a:pt x="59641" y="11472"/>
                </a:cubicBezTo>
                <a:cubicBezTo>
                  <a:pt x="64328" y="9852"/>
                  <a:pt x="67624" y="4931"/>
                  <a:pt x="67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152400" y="0"/>
            <a:ext cx="2499379" cy="4426045"/>
          </a:xfrm>
          <a:custGeom>
            <a:avLst/>
            <a:gdLst/>
            <a:ahLst/>
            <a:cxnLst/>
            <a:rect l="l" t="t" r="r" b="b"/>
            <a:pathLst>
              <a:path w="27987" h="49561" extrusionOk="0">
                <a:moveTo>
                  <a:pt x="0" y="0"/>
                </a:moveTo>
                <a:lnTo>
                  <a:pt x="0" y="47737"/>
                </a:lnTo>
                <a:cubicBezTo>
                  <a:pt x="1387" y="48842"/>
                  <a:pt x="3097" y="49560"/>
                  <a:pt x="4802" y="49560"/>
                </a:cubicBezTo>
                <a:cubicBezTo>
                  <a:pt x="5401" y="49560"/>
                  <a:pt x="5998" y="49472"/>
                  <a:pt x="6582" y="49280"/>
                </a:cubicBezTo>
                <a:cubicBezTo>
                  <a:pt x="10792" y="47899"/>
                  <a:pt x="11863" y="42419"/>
                  <a:pt x="11416" y="38011"/>
                </a:cubicBezTo>
                <a:cubicBezTo>
                  <a:pt x="10964" y="33609"/>
                  <a:pt x="9791" y="28815"/>
                  <a:pt x="12031" y="24996"/>
                </a:cubicBezTo>
                <a:cubicBezTo>
                  <a:pt x="14468" y="20852"/>
                  <a:pt x="19922" y="19648"/>
                  <a:pt x="23361" y="16286"/>
                </a:cubicBezTo>
                <a:cubicBezTo>
                  <a:pt x="27286" y="12467"/>
                  <a:pt x="27987" y="6013"/>
                  <a:pt x="25646" y="1066"/>
                </a:cubicBezTo>
                <a:cubicBezTo>
                  <a:pt x="25473" y="696"/>
                  <a:pt x="25285" y="340"/>
                  <a:pt x="25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txBox="1">
            <a:spLocks noGrp="1"/>
          </p:cNvSpPr>
          <p:nvPr>
            <p:ph type="title"/>
          </p:nvPr>
        </p:nvSpPr>
        <p:spPr>
          <a:xfrm>
            <a:off x="718500" y="357727"/>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92"/>
        <p:cNvGrpSpPr/>
        <p:nvPr/>
      </p:nvGrpSpPr>
      <p:grpSpPr>
        <a:xfrm>
          <a:off x="0" y="0"/>
          <a:ext cx="0" cy="0"/>
          <a:chOff x="0" y="0"/>
          <a:chExt cx="0" cy="0"/>
        </a:xfrm>
      </p:grpSpPr>
      <p:sp>
        <p:nvSpPr>
          <p:cNvPr id="393" name="Google Shape;393;p36"/>
          <p:cNvSpPr/>
          <p:nvPr/>
        </p:nvSpPr>
        <p:spPr>
          <a:xfrm>
            <a:off x="4754226" y="2"/>
            <a:ext cx="4438131" cy="4186748"/>
          </a:xfrm>
          <a:custGeom>
            <a:avLst/>
            <a:gdLst/>
            <a:ahLst/>
            <a:cxnLst/>
            <a:rect l="l" t="t" r="r" b="b"/>
            <a:pathLst>
              <a:path w="67477" h="63655" extrusionOk="0">
                <a:moveTo>
                  <a:pt x="11686" y="1"/>
                </a:moveTo>
                <a:cubicBezTo>
                  <a:pt x="10853" y="4714"/>
                  <a:pt x="11767" y="9746"/>
                  <a:pt x="14301" y="13814"/>
                </a:cubicBezTo>
                <a:cubicBezTo>
                  <a:pt x="15520" y="15774"/>
                  <a:pt x="17099" y="17552"/>
                  <a:pt x="17810" y="19751"/>
                </a:cubicBezTo>
                <a:cubicBezTo>
                  <a:pt x="19410" y="24682"/>
                  <a:pt x="16129" y="29862"/>
                  <a:pt x="12382" y="33452"/>
                </a:cubicBezTo>
                <a:cubicBezTo>
                  <a:pt x="8639" y="37048"/>
                  <a:pt x="4104" y="40191"/>
                  <a:pt x="2128" y="44980"/>
                </a:cubicBezTo>
                <a:cubicBezTo>
                  <a:pt x="0" y="50134"/>
                  <a:pt x="1605" y="56594"/>
                  <a:pt x="5902" y="60149"/>
                </a:cubicBezTo>
                <a:cubicBezTo>
                  <a:pt x="8877" y="62614"/>
                  <a:pt x="12846" y="63655"/>
                  <a:pt x="16729" y="63655"/>
                </a:cubicBezTo>
                <a:cubicBezTo>
                  <a:pt x="16822" y="63655"/>
                  <a:pt x="16915" y="63654"/>
                  <a:pt x="17008" y="63653"/>
                </a:cubicBezTo>
                <a:cubicBezTo>
                  <a:pt x="20974" y="63592"/>
                  <a:pt x="24854" y="62546"/>
                  <a:pt x="28612" y="61292"/>
                </a:cubicBezTo>
                <a:cubicBezTo>
                  <a:pt x="42755" y="56579"/>
                  <a:pt x="55756" y="49002"/>
                  <a:pt x="67477" y="39739"/>
                </a:cubicBezTo>
                <a:lnTo>
                  <a:pt x="67477" y="6"/>
                </a:lnTo>
                <a:lnTo>
                  <a:pt x="67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262256" y="397"/>
            <a:ext cx="4338946" cy="3874000"/>
          </a:xfrm>
          <a:custGeom>
            <a:avLst/>
            <a:gdLst/>
            <a:ahLst/>
            <a:cxnLst/>
            <a:rect l="l" t="t" r="r" b="b"/>
            <a:pathLst>
              <a:path w="65969" h="58900" extrusionOk="0">
                <a:moveTo>
                  <a:pt x="65430" y="0"/>
                </a:moveTo>
                <a:lnTo>
                  <a:pt x="65430" y="5"/>
                </a:lnTo>
                <a:lnTo>
                  <a:pt x="9639" y="5"/>
                </a:lnTo>
                <a:cubicBezTo>
                  <a:pt x="8802" y="4362"/>
                  <a:pt x="11767" y="9009"/>
                  <a:pt x="14301" y="12767"/>
                </a:cubicBezTo>
                <a:cubicBezTo>
                  <a:pt x="15520" y="14570"/>
                  <a:pt x="17105" y="16220"/>
                  <a:pt x="17816" y="18247"/>
                </a:cubicBezTo>
                <a:cubicBezTo>
                  <a:pt x="19415" y="22807"/>
                  <a:pt x="16130" y="27596"/>
                  <a:pt x="12387" y="30907"/>
                </a:cubicBezTo>
                <a:cubicBezTo>
                  <a:pt x="8639" y="34223"/>
                  <a:pt x="4109" y="37123"/>
                  <a:pt x="2129" y="41556"/>
                </a:cubicBezTo>
                <a:cubicBezTo>
                  <a:pt x="1" y="46315"/>
                  <a:pt x="1605" y="52282"/>
                  <a:pt x="5907" y="55562"/>
                </a:cubicBezTo>
                <a:cubicBezTo>
                  <a:pt x="7831" y="57035"/>
                  <a:pt x="9775" y="58899"/>
                  <a:pt x="14093" y="58899"/>
                </a:cubicBezTo>
                <a:cubicBezTo>
                  <a:pt x="16625" y="58899"/>
                  <a:pt x="19972" y="58258"/>
                  <a:pt x="24610" y="56522"/>
                </a:cubicBezTo>
                <a:cubicBezTo>
                  <a:pt x="36926" y="51916"/>
                  <a:pt x="54243" y="40378"/>
                  <a:pt x="65969" y="31821"/>
                </a:cubicBezTo>
                <a:lnTo>
                  <a:pt x="65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txBox="1">
            <a:spLocks noGrp="1"/>
          </p:cNvSpPr>
          <p:nvPr>
            <p:ph type="title"/>
          </p:nvPr>
        </p:nvSpPr>
        <p:spPr>
          <a:xfrm>
            <a:off x="718400" y="366010"/>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8500" y="367106"/>
            <a:ext cx="7707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847175" y="3833356"/>
            <a:ext cx="3186600" cy="776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5" name="Google Shape;25;p5"/>
          <p:cNvSpPr txBox="1">
            <a:spLocks noGrp="1"/>
          </p:cNvSpPr>
          <p:nvPr>
            <p:ph type="body" idx="2"/>
          </p:nvPr>
        </p:nvSpPr>
        <p:spPr>
          <a:xfrm>
            <a:off x="5059075" y="3833356"/>
            <a:ext cx="3186600" cy="776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6" name="Google Shape;26;p5"/>
          <p:cNvSpPr txBox="1">
            <a:spLocks noGrp="1"/>
          </p:cNvSpPr>
          <p:nvPr>
            <p:ph type="subTitle" idx="3"/>
          </p:nvPr>
        </p:nvSpPr>
        <p:spPr>
          <a:xfrm>
            <a:off x="1691303" y="3467924"/>
            <a:ext cx="1412400" cy="3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None/>
              <a:defRPr sz="1800" b="1">
                <a:solidFill>
                  <a:schemeClr val="accent1"/>
                </a:solidFill>
              </a:defRPr>
            </a:lvl1pPr>
            <a:lvl2pPr lvl="1">
              <a:spcBef>
                <a:spcPts val="0"/>
              </a:spcBef>
              <a:spcAft>
                <a:spcPts val="0"/>
              </a:spcAft>
              <a:buClr>
                <a:schemeClr val="accent1"/>
              </a:buClr>
              <a:buSzPts val="1600"/>
              <a:buNone/>
              <a:defRPr sz="1800" b="1">
                <a:solidFill>
                  <a:schemeClr val="accent1"/>
                </a:solidFill>
              </a:defRPr>
            </a:lvl2pPr>
            <a:lvl3pPr lvl="2">
              <a:spcBef>
                <a:spcPts val="0"/>
              </a:spcBef>
              <a:spcAft>
                <a:spcPts val="0"/>
              </a:spcAft>
              <a:buClr>
                <a:schemeClr val="accent1"/>
              </a:buClr>
              <a:buSzPts val="1600"/>
              <a:buNone/>
              <a:defRPr sz="1800" b="1">
                <a:solidFill>
                  <a:schemeClr val="accent1"/>
                </a:solidFill>
              </a:defRPr>
            </a:lvl3pPr>
            <a:lvl4pPr lvl="3">
              <a:spcBef>
                <a:spcPts val="0"/>
              </a:spcBef>
              <a:spcAft>
                <a:spcPts val="0"/>
              </a:spcAft>
              <a:buClr>
                <a:schemeClr val="accent1"/>
              </a:buClr>
              <a:buSzPts val="1600"/>
              <a:buNone/>
              <a:defRPr sz="1800" b="1">
                <a:solidFill>
                  <a:schemeClr val="accent1"/>
                </a:solidFill>
              </a:defRPr>
            </a:lvl4pPr>
            <a:lvl5pPr lvl="4">
              <a:spcBef>
                <a:spcPts val="0"/>
              </a:spcBef>
              <a:spcAft>
                <a:spcPts val="0"/>
              </a:spcAft>
              <a:buClr>
                <a:schemeClr val="accent1"/>
              </a:buClr>
              <a:buSzPts val="1600"/>
              <a:buNone/>
              <a:defRPr sz="1800" b="1">
                <a:solidFill>
                  <a:schemeClr val="accent1"/>
                </a:solidFill>
              </a:defRPr>
            </a:lvl5pPr>
            <a:lvl6pPr lvl="5">
              <a:spcBef>
                <a:spcPts val="0"/>
              </a:spcBef>
              <a:spcAft>
                <a:spcPts val="0"/>
              </a:spcAft>
              <a:buClr>
                <a:schemeClr val="accent1"/>
              </a:buClr>
              <a:buSzPts val="1600"/>
              <a:buNone/>
              <a:defRPr sz="1800" b="1">
                <a:solidFill>
                  <a:schemeClr val="accent1"/>
                </a:solidFill>
              </a:defRPr>
            </a:lvl6pPr>
            <a:lvl7pPr lvl="6">
              <a:spcBef>
                <a:spcPts val="0"/>
              </a:spcBef>
              <a:spcAft>
                <a:spcPts val="0"/>
              </a:spcAft>
              <a:buClr>
                <a:schemeClr val="accent1"/>
              </a:buClr>
              <a:buSzPts val="1600"/>
              <a:buNone/>
              <a:defRPr sz="1800" b="1">
                <a:solidFill>
                  <a:schemeClr val="accent1"/>
                </a:solidFill>
              </a:defRPr>
            </a:lvl7pPr>
            <a:lvl8pPr lvl="7">
              <a:spcBef>
                <a:spcPts val="0"/>
              </a:spcBef>
              <a:spcAft>
                <a:spcPts val="0"/>
              </a:spcAft>
              <a:buClr>
                <a:schemeClr val="accent1"/>
              </a:buClr>
              <a:buSzPts val="1600"/>
              <a:buNone/>
              <a:defRPr sz="1800" b="1">
                <a:solidFill>
                  <a:schemeClr val="accent1"/>
                </a:solidFill>
              </a:defRPr>
            </a:lvl8pPr>
            <a:lvl9pPr lvl="8">
              <a:spcBef>
                <a:spcPts val="0"/>
              </a:spcBef>
              <a:spcAft>
                <a:spcPts val="0"/>
              </a:spcAft>
              <a:buClr>
                <a:schemeClr val="accent1"/>
              </a:buClr>
              <a:buSzPts val="1600"/>
              <a:buNone/>
              <a:defRPr sz="1800" b="1">
                <a:solidFill>
                  <a:schemeClr val="accent1"/>
                </a:solidFill>
              </a:defRPr>
            </a:lvl9pPr>
          </a:lstStyle>
          <a:p>
            <a:endParaRPr/>
          </a:p>
        </p:txBody>
      </p:sp>
      <p:sp>
        <p:nvSpPr>
          <p:cNvPr id="27" name="Google Shape;27;p5"/>
          <p:cNvSpPr txBox="1">
            <a:spLocks noGrp="1"/>
          </p:cNvSpPr>
          <p:nvPr>
            <p:ph type="subTitle" idx="4"/>
          </p:nvPr>
        </p:nvSpPr>
        <p:spPr>
          <a:xfrm>
            <a:off x="5946175" y="3467924"/>
            <a:ext cx="1412400" cy="32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None/>
              <a:defRPr sz="1800" b="1">
                <a:solidFill>
                  <a:schemeClr val="accent1"/>
                </a:solidFill>
              </a:defRPr>
            </a:lvl1pPr>
            <a:lvl2pPr lvl="1" rtl="0">
              <a:spcBef>
                <a:spcPts val="0"/>
              </a:spcBef>
              <a:spcAft>
                <a:spcPts val="0"/>
              </a:spcAft>
              <a:buClr>
                <a:schemeClr val="accent1"/>
              </a:buClr>
              <a:buSzPts val="1600"/>
              <a:buNone/>
              <a:defRPr sz="1800" b="1">
                <a:solidFill>
                  <a:schemeClr val="accent1"/>
                </a:solidFill>
              </a:defRPr>
            </a:lvl2pPr>
            <a:lvl3pPr lvl="2" rtl="0">
              <a:spcBef>
                <a:spcPts val="0"/>
              </a:spcBef>
              <a:spcAft>
                <a:spcPts val="0"/>
              </a:spcAft>
              <a:buClr>
                <a:schemeClr val="accent1"/>
              </a:buClr>
              <a:buSzPts val="1600"/>
              <a:buNone/>
              <a:defRPr sz="1800" b="1">
                <a:solidFill>
                  <a:schemeClr val="accent1"/>
                </a:solidFill>
              </a:defRPr>
            </a:lvl3pPr>
            <a:lvl4pPr lvl="3" rtl="0">
              <a:spcBef>
                <a:spcPts val="0"/>
              </a:spcBef>
              <a:spcAft>
                <a:spcPts val="0"/>
              </a:spcAft>
              <a:buClr>
                <a:schemeClr val="accent1"/>
              </a:buClr>
              <a:buSzPts val="1600"/>
              <a:buNone/>
              <a:defRPr sz="1800" b="1">
                <a:solidFill>
                  <a:schemeClr val="accent1"/>
                </a:solidFill>
              </a:defRPr>
            </a:lvl4pPr>
            <a:lvl5pPr lvl="4" rtl="0">
              <a:spcBef>
                <a:spcPts val="0"/>
              </a:spcBef>
              <a:spcAft>
                <a:spcPts val="0"/>
              </a:spcAft>
              <a:buClr>
                <a:schemeClr val="accent1"/>
              </a:buClr>
              <a:buSzPts val="1600"/>
              <a:buNone/>
              <a:defRPr sz="1800" b="1">
                <a:solidFill>
                  <a:schemeClr val="accent1"/>
                </a:solidFill>
              </a:defRPr>
            </a:lvl5pPr>
            <a:lvl6pPr lvl="5" rtl="0">
              <a:spcBef>
                <a:spcPts val="0"/>
              </a:spcBef>
              <a:spcAft>
                <a:spcPts val="0"/>
              </a:spcAft>
              <a:buClr>
                <a:schemeClr val="accent1"/>
              </a:buClr>
              <a:buSzPts val="1600"/>
              <a:buNone/>
              <a:defRPr sz="1800" b="1">
                <a:solidFill>
                  <a:schemeClr val="accent1"/>
                </a:solidFill>
              </a:defRPr>
            </a:lvl6pPr>
            <a:lvl7pPr lvl="6" rtl="0">
              <a:spcBef>
                <a:spcPts val="0"/>
              </a:spcBef>
              <a:spcAft>
                <a:spcPts val="0"/>
              </a:spcAft>
              <a:buClr>
                <a:schemeClr val="accent1"/>
              </a:buClr>
              <a:buSzPts val="1600"/>
              <a:buNone/>
              <a:defRPr sz="1800" b="1">
                <a:solidFill>
                  <a:schemeClr val="accent1"/>
                </a:solidFill>
              </a:defRPr>
            </a:lvl7pPr>
            <a:lvl8pPr lvl="7" rtl="0">
              <a:spcBef>
                <a:spcPts val="0"/>
              </a:spcBef>
              <a:spcAft>
                <a:spcPts val="0"/>
              </a:spcAft>
              <a:buClr>
                <a:schemeClr val="accent1"/>
              </a:buClr>
              <a:buSzPts val="1600"/>
              <a:buNone/>
              <a:defRPr sz="1800" b="1">
                <a:solidFill>
                  <a:schemeClr val="accent1"/>
                </a:solidFill>
              </a:defRPr>
            </a:lvl8pPr>
            <a:lvl9pPr lvl="8" rtl="0">
              <a:spcBef>
                <a:spcPts val="0"/>
              </a:spcBef>
              <a:spcAft>
                <a:spcPts val="0"/>
              </a:spcAft>
              <a:buClr>
                <a:schemeClr val="accent1"/>
              </a:buClr>
              <a:buSzPts val="1600"/>
              <a:buNone/>
              <a:defRPr sz="1800" b="1">
                <a:solidFill>
                  <a:schemeClr val="accen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6">
  <p:cSld name="CUSTOM_11">
    <p:spTree>
      <p:nvGrpSpPr>
        <p:cNvPr id="1" name="Shape 396"/>
        <p:cNvGrpSpPr/>
        <p:nvPr/>
      </p:nvGrpSpPr>
      <p:grpSpPr>
        <a:xfrm>
          <a:off x="0" y="0"/>
          <a:ext cx="0" cy="0"/>
          <a:chOff x="0" y="0"/>
          <a:chExt cx="0" cy="0"/>
        </a:xfrm>
      </p:grpSpPr>
      <p:sp>
        <p:nvSpPr>
          <p:cNvPr id="397" name="Google Shape;397;p37"/>
          <p:cNvSpPr/>
          <p:nvPr/>
        </p:nvSpPr>
        <p:spPr>
          <a:xfrm>
            <a:off x="4629151" y="-8276"/>
            <a:ext cx="4094287" cy="1647149"/>
          </a:xfrm>
          <a:custGeom>
            <a:avLst/>
            <a:gdLst/>
            <a:ahLst/>
            <a:cxnLst/>
            <a:rect l="l" t="t" r="r" b="b"/>
            <a:pathLst>
              <a:path w="69788" h="28076" extrusionOk="0">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7561274" y="2136"/>
            <a:ext cx="1582738" cy="1405167"/>
          </a:xfrm>
          <a:custGeom>
            <a:avLst/>
            <a:gdLst/>
            <a:ahLst/>
            <a:cxnLst/>
            <a:rect l="l" t="t" r="r" b="b"/>
            <a:pathLst>
              <a:path w="24458" h="21714" extrusionOk="0">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400"/>
        <p:cNvGrpSpPr/>
        <p:nvPr/>
      </p:nvGrpSpPr>
      <p:grpSpPr>
        <a:xfrm>
          <a:off x="0" y="0"/>
          <a:ext cx="0" cy="0"/>
          <a:chOff x="0" y="0"/>
          <a:chExt cx="0" cy="0"/>
        </a:xfrm>
      </p:grpSpPr>
      <p:sp>
        <p:nvSpPr>
          <p:cNvPr id="401" name="Google Shape;401;p38"/>
          <p:cNvSpPr/>
          <p:nvPr/>
        </p:nvSpPr>
        <p:spPr>
          <a:xfrm>
            <a:off x="4207250" y="-8283"/>
            <a:ext cx="4516156" cy="1816868"/>
          </a:xfrm>
          <a:custGeom>
            <a:avLst/>
            <a:gdLst/>
            <a:ahLst/>
            <a:cxnLst/>
            <a:rect l="l" t="t" r="r" b="b"/>
            <a:pathLst>
              <a:path w="69788" h="28076" extrusionOk="0">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7561274" y="2136"/>
            <a:ext cx="1582738" cy="1405167"/>
          </a:xfrm>
          <a:custGeom>
            <a:avLst/>
            <a:gdLst/>
            <a:ahLst/>
            <a:cxnLst/>
            <a:rect l="l" t="t" r="r" b="b"/>
            <a:pathLst>
              <a:path w="24458" h="21714" extrusionOk="0">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8"/>
          <p:cNvSpPr txBox="1">
            <a:spLocks noGrp="1"/>
          </p:cNvSpPr>
          <p:nvPr>
            <p:ph type="subTitle" idx="1"/>
          </p:nvPr>
        </p:nvSpPr>
        <p:spPr>
          <a:xfrm>
            <a:off x="6178825" y="1739225"/>
            <a:ext cx="2246400" cy="301800"/>
          </a:xfrm>
          <a:prstGeom prst="rect">
            <a:avLst/>
          </a:prstGeom>
        </p:spPr>
        <p:txBody>
          <a:bodyPr spcFirstLastPara="1" wrap="square" lIns="91425" tIns="91425" rIns="91425" bIns="91425" anchor="t" anchorCtr="0">
            <a:noAutofit/>
          </a:bodyPr>
          <a:lstStyle>
            <a:lvl1pPr lvl="0" algn="l">
              <a:spcBef>
                <a:spcPts val="0"/>
              </a:spcBef>
              <a:spcAft>
                <a:spcPts val="0"/>
              </a:spcAft>
              <a:buNone/>
              <a:defRPr sz="1700" b="1">
                <a:solidFill>
                  <a:schemeClr val="accent1"/>
                </a:solidFill>
              </a:defRPr>
            </a:lvl1pPr>
            <a:lvl2pPr lvl="1">
              <a:spcBef>
                <a:spcPts val="0"/>
              </a:spcBef>
              <a:spcAft>
                <a:spcPts val="0"/>
              </a:spcAft>
              <a:buNone/>
              <a:defRPr sz="1700"/>
            </a:lvl2pPr>
            <a:lvl3pPr lvl="2">
              <a:spcBef>
                <a:spcPts val="0"/>
              </a:spcBef>
              <a:spcAft>
                <a:spcPts val="0"/>
              </a:spcAft>
              <a:buNone/>
              <a:defRPr sz="1700"/>
            </a:lvl3pPr>
            <a:lvl4pPr lvl="3">
              <a:spcBef>
                <a:spcPts val="0"/>
              </a:spcBef>
              <a:spcAft>
                <a:spcPts val="0"/>
              </a:spcAft>
              <a:buNone/>
              <a:defRPr sz="1700"/>
            </a:lvl4pPr>
            <a:lvl5pPr lvl="4">
              <a:spcBef>
                <a:spcPts val="0"/>
              </a:spcBef>
              <a:spcAft>
                <a:spcPts val="0"/>
              </a:spcAft>
              <a:buNone/>
              <a:defRPr sz="1700"/>
            </a:lvl5pPr>
            <a:lvl6pPr lvl="5">
              <a:spcBef>
                <a:spcPts val="0"/>
              </a:spcBef>
              <a:spcAft>
                <a:spcPts val="0"/>
              </a:spcAft>
              <a:buNone/>
              <a:defRPr sz="1700"/>
            </a:lvl6pPr>
            <a:lvl7pPr lvl="6">
              <a:spcBef>
                <a:spcPts val="0"/>
              </a:spcBef>
              <a:spcAft>
                <a:spcPts val="0"/>
              </a:spcAft>
              <a:buNone/>
              <a:defRPr sz="1700"/>
            </a:lvl7pPr>
            <a:lvl8pPr lvl="7">
              <a:spcBef>
                <a:spcPts val="0"/>
              </a:spcBef>
              <a:spcAft>
                <a:spcPts val="0"/>
              </a:spcAft>
              <a:buNone/>
              <a:defRPr sz="1700"/>
            </a:lvl8pPr>
            <a:lvl9pPr lvl="8">
              <a:spcBef>
                <a:spcPts val="0"/>
              </a:spcBef>
              <a:spcAft>
                <a:spcPts val="0"/>
              </a:spcAft>
              <a:buNone/>
              <a:defRPr sz="1700"/>
            </a:lvl9pPr>
          </a:lstStyle>
          <a:p>
            <a:endParaRPr/>
          </a:p>
        </p:txBody>
      </p:sp>
      <p:sp>
        <p:nvSpPr>
          <p:cNvPr id="405" name="Google Shape;405;p38"/>
          <p:cNvSpPr txBox="1">
            <a:spLocks noGrp="1"/>
          </p:cNvSpPr>
          <p:nvPr>
            <p:ph type="subTitle" idx="2"/>
          </p:nvPr>
        </p:nvSpPr>
        <p:spPr>
          <a:xfrm>
            <a:off x="6178825" y="2177450"/>
            <a:ext cx="2246400" cy="13320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06" name="Google Shape;406;p38"/>
          <p:cNvSpPr txBox="1">
            <a:spLocks noGrp="1"/>
          </p:cNvSpPr>
          <p:nvPr>
            <p:ph type="subTitle" idx="3"/>
          </p:nvPr>
        </p:nvSpPr>
        <p:spPr>
          <a:xfrm>
            <a:off x="6493575" y="3624475"/>
            <a:ext cx="1931700" cy="301800"/>
          </a:xfrm>
          <a:prstGeom prst="rect">
            <a:avLst/>
          </a:prstGeom>
        </p:spPr>
        <p:txBody>
          <a:bodyPr spcFirstLastPara="1" wrap="square" lIns="91425" tIns="91425" rIns="91425" bIns="91425" anchor="t" anchorCtr="0">
            <a:noAutofit/>
          </a:bodyPr>
          <a:lstStyle>
            <a:lvl1pPr lvl="0" algn="l">
              <a:spcBef>
                <a:spcPts val="0"/>
              </a:spcBef>
              <a:spcAft>
                <a:spcPts val="0"/>
              </a:spcAft>
              <a:buNone/>
              <a:defRPr sz="1300" b="1">
                <a:solidFill>
                  <a:schemeClr val="accent1"/>
                </a:solidFill>
              </a:defRPr>
            </a:lvl1pPr>
            <a:lvl2pPr lvl="1" algn="l">
              <a:spcBef>
                <a:spcPts val="0"/>
              </a:spcBef>
              <a:spcAft>
                <a:spcPts val="0"/>
              </a:spcAft>
              <a:buNone/>
              <a:defRPr sz="1300" b="1">
                <a:solidFill>
                  <a:schemeClr val="accent1"/>
                </a:solidFill>
              </a:defRPr>
            </a:lvl2pPr>
            <a:lvl3pPr lvl="2" algn="l">
              <a:spcBef>
                <a:spcPts val="0"/>
              </a:spcBef>
              <a:spcAft>
                <a:spcPts val="0"/>
              </a:spcAft>
              <a:buNone/>
              <a:defRPr sz="1300" b="1">
                <a:solidFill>
                  <a:schemeClr val="accent1"/>
                </a:solidFill>
              </a:defRPr>
            </a:lvl3pPr>
            <a:lvl4pPr lvl="3" algn="l">
              <a:spcBef>
                <a:spcPts val="0"/>
              </a:spcBef>
              <a:spcAft>
                <a:spcPts val="0"/>
              </a:spcAft>
              <a:buNone/>
              <a:defRPr sz="1300" b="1">
                <a:solidFill>
                  <a:schemeClr val="accent1"/>
                </a:solidFill>
              </a:defRPr>
            </a:lvl4pPr>
            <a:lvl5pPr lvl="4" algn="l">
              <a:spcBef>
                <a:spcPts val="0"/>
              </a:spcBef>
              <a:spcAft>
                <a:spcPts val="0"/>
              </a:spcAft>
              <a:buNone/>
              <a:defRPr sz="1300" b="1">
                <a:solidFill>
                  <a:schemeClr val="accent1"/>
                </a:solidFill>
              </a:defRPr>
            </a:lvl5pPr>
            <a:lvl6pPr lvl="5" algn="l">
              <a:spcBef>
                <a:spcPts val="0"/>
              </a:spcBef>
              <a:spcAft>
                <a:spcPts val="0"/>
              </a:spcAft>
              <a:buNone/>
              <a:defRPr sz="1300" b="1">
                <a:solidFill>
                  <a:schemeClr val="accent1"/>
                </a:solidFill>
              </a:defRPr>
            </a:lvl6pPr>
            <a:lvl7pPr lvl="6" algn="l">
              <a:spcBef>
                <a:spcPts val="0"/>
              </a:spcBef>
              <a:spcAft>
                <a:spcPts val="0"/>
              </a:spcAft>
              <a:buNone/>
              <a:defRPr sz="1300" b="1">
                <a:solidFill>
                  <a:schemeClr val="accent1"/>
                </a:solidFill>
              </a:defRPr>
            </a:lvl7pPr>
            <a:lvl8pPr lvl="7" algn="l">
              <a:spcBef>
                <a:spcPts val="0"/>
              </a:spcBef>
              <a:spcAft>
                <a:spcPts val="0"/>
              </a:spcAft>
              <a:buNone/>
              <a:defRPr sz="1300" b="1">
                <a:solidFill>
                  <a:schemeClr val="accent1"/>
                </a:solidFill>
              </a:defRPr>
            </a:lvl8pPr>
            <a:lvl9pPr lvl="8" algn="l">
              <a:spcBef>
                <a:spcPts val="0"/>
              </a:spcBef>
              <a:spcAft>
                <a:spcPts val="0"/>
              </a:spcAft>
              <a:buNone/>
              <a:defRPr sz="1300" b="1">
                <a:solidFill>
                  <a:schemeClr val="accent1"/>
                </a:solidFill>
              </a:defRPr>
            </a:lvl9pPr>
          </a:lstStyle>
          <a:p>
            <a:endParaRPr/>
          </a:p>
        </p:txBody>
      </p:sp>
      <p:sp>
        <p:nvSpPr>
          <p:cNvPr id="407" name="Google Shape;407;p38"/>
          <p:cNvSpPr txBox="1">
            <a:spLocks noGrp="1"/>
          </p:cNvSpPr>
          <p:nvPr>
            <p:ph type="subTitle" idx="4"/>
          </p:nvPr>
        </p:nvSpPr>
        <p:spPr>
          <a:xfrm>
            <a:off x="6493575" y="4005475"/>
            <a:ext cx="1962900" cy="301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300" b="1">
                <a:solidFill>
                  <a:schemeClr val="accent4"/>
                </a:solidFill>
              </a:defRPr>
            </a:lvl1pPr>
            <a:lvl2pPr lvl="1" rtl="0">
              <a:spcBef>
                <a:spcPts val="0"/>
              </a:spcBef>
              <a:spcAft>
                <a:spcPts val="0"/>
              </a:spcAft>
              <a:buNone/>
              <a:defRPr sz="1300" b="1">
                <a:solidFill>
                  <a:schemeClr val="accent4"/>
                </a:solidFill>
              </a:defRPr>
            </a:lvl2pPr>
            <a:lvl3pPr lvl="2" rtl="0">
              <a:spcBef>
                <a:spcPts val="0"/>
              </a:spcBef>
              <a:spcAft>
                <a:spcPts val="0"/>
              </a:spcAft>
              <a:buNone/>
              <a:defRPr sz="1300" b="1">
                <a:solidFill>
                  <a:schemeClr val="accent4"/>
                </a:solidFill>
              </a:defRPr>
            </a:lvl3pPr>
            <a:lvl4pPr lvl="3" rtl="0">
              <a:spcBef>
                <a:spcPts val="0"/>
              </a:spcBef>
              <a:spcAft>
                <a:spcPts val="0"/>
              </a:spcAft>
              <a:buNone/>
              <a:defRPr sz="1300" b="1">
                <a:solidFill>
                  <a:schemeClr val="accent4"/>
                </a:solidFill>
              </a:defRPr>
            </a:lvl4pPr>
            <a:lvl5pPr lvl="4" rtl="0">
              <a:spcBef>
                <a:spcPts val="0"/>
              </a:spcBef>
              <a:spcAft>
                <a:spcPts val="0"/>
              </a:spcAft>
              <a:buNone/>
              <a:defRPr sz="1300" b="1">
                <a:solidFill>
                  <a:schemeClr val="accent4"/>
                </a:solidFill>
              </a:defRPr>
            </a:lvl5pPr>
            <a:lvl6pPr lvl="5" rtl="0">
              <a:spcBef>
                <a:spcPts val="0"/>
              </a:spcBef>
              <a:spcAft>
                <a:spcPts val="0"/>
              </a:spcAft>
              <a:buNone/>
              <a:defRPr sz="1300" b="1">
                <a:solidFill>
                  <a:schemeClr val="accent4"/>
                </a:solidFill>
              </a:defRPr>
            </a:lvl6pPr>
            <a:lvl7pPr lvl="6" rtl="0">
              <a:spcBef>
                <a:spcPts val="0"/>
              </a:spcBef>
              <a:spcAft>
                <a:spcPts val="0"/>
              </a:spcAft>
              <a:buNone/>
              <a:defRPr sz="1300" b="1">
                <a:solidFill>
                  <a:schemeClr val="accent4"/>
                </a:solidFill>
              </a:defRPr>
            </a:lvl7pPr>
            <a:lvl8pPr lvl="7" rtl="0">
              <a:spcBef>
                <a:spcPts val="0"/>
              </a:spcBef>
              <a:spcAft>
                <a:spcPts val="0"/>
              </a:spcAft>
              <a:buNone/>
              <a:defRPr sz="1300" b="1">
                <a:solidFill>
                  <a:schemeClr val="accent4"/>
                </a:solidFill>
              </a:defRPr>
            </a:lvl8pPr>
            <a:lvl9pPr lvl="8" rtl="0">
              <a:spcBef>
                <a:spcPts val="0"/>
              </a:spcBef>
              <a:spcAft>
                <a:spcPts val="0"/>
              </a:spcAft>
              <a:buNone/>
              <a:defRPr sz="1300" b="1">
                <a:solidFill>
                  <a:schemeClr val="accent4"/>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7">
  <p:cSld name="CUSTOM_12">
    <p:spTree>
      <p:nvGrpSpPr>
        <p:cNvPr id="1" name="Shape 408"/>
        <p:cNvGrpSpPr/>
        <p:nvPr/>
      </p:nvGrpSpPr>
      <p:grpSpPr>
        <a:xfrm>
          <a:off x="0" y="0"/>
          <a:ext cx="0" cy="0"/>
          <a:chOff x="0" y="0"/>
          <a:chExt cx="0" cy="0"/>
        </a:xfrm>
      </p:grpSpPr>
      <p:sp>
        <p:nvSpPr>
          <p:cNvPr id="409" name="Google Shape;409;p39"/>
          <p:cNvSpPr txBox="1">
            <a:spLocks noGrp="1"/>
          </p:cNvSpPr>
          <p:nvPr>
            <p:ph type="title"/>
          </p:nvPr>
        </p:nvSpPr>
        <p:spPr>
          <a:xfrm>
            <a:off x="718400" y="347223"/>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410" name="Google Shape;410;p39"/>
          <p:cNvSpPr/>
          <p:nvPr/>
        </p:nvSpPr>
        <p:spPr>
          <a:xfrm>
            <a:off x="2524035" y="3756232"/>
            <a:ext cx="6908208" cy="1700729"/>
          </a:xfrm>
          <a:custGeom>
            <a:avLst/>
            <a:gdLst/>
            <a:ahLst/>
            <a:cxnLst/>
            <a:rect l="l" t="t" r="r" b="b"/>
            <a:pathLst>
              <a:path w="88903" h="21887" extrusionOk="0">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7844296" y="3435620"/>
            <a:ext cx="1149179" cy="1102012"/>
          </a:xfrm>
          <a:custGeom>
            <a:avLst/>
            <a:gdLst/>
            <a:ahLst/>
            <a:cxnLst/>
            <a:rect l="l" t="t" r="r" b="b"/>
            <a:pathLst>
              <a:path w="14789" h="14182" extrusionOk="0">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8">
  <p:cSld name="CUSTOM_13">
    <p:spTree>
      <p:nvGrpSpPr>
        <p:cNvPr id="1" name="Shape 412"/>
        <p:cNvGrpSpPr/>
        <p:nvPr/>
      </p:nvGrpSpPr>
      <p:grpSpPr>
        <a:xfrm>
          <a:off x="0" y="0"/>
          <a:ext cx="0" cy="0"/>
          <a:chOff x="0" y="0"/>
          <a:chExt cx="0" cy="0"/>
        </a:xfrm>
      </p:grpSpPr>
      <p:sp>
        <p:nvSpPr>
          <p:cNvPr id="413" name="Google Shape;413;p40"/>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14" name="Google Shape;414;p40"/>
          <p:cNvSpPr/>
          <p:nvPr/>
        </p:nvSpPr>
        <p:spPr>
          <a:xfrm rot="-5033328">
            <a:off x="5726121" y="-1510411"/>
            <a:ext cx="5233712" cy="4453469"/>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rot="5875358">
            <a:off x="-2005558" y="1369695"/>
            <a:ext cx="5233775" cy="445352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9">
  <p:cSld name="CUSTOM_14">
    <p:spTree>
      <p:nvGrpSpPr>
        <p:cNvPr id="1" name="Shape 416"/>
        <p:cNvGrpSpPr/>
        <p:nvPr/>
      </p:nvGrpSpPr>
      <p:grpSpPr>
        <a:xfrm>
          <a:off x="0" y="0"/>
          <a:ext cx="0" cy="0"/>
          <a:chOff x="0" y="0"/>
          <a:chExt cx="0" cy="0"/>
        </a:xfrm>
      </p:grpSpPr>
      <p:sp>
        <p:nvSpPr>
          <p:cNvPr id="417" name="Google Shape;417;p41"/>
          <p:cNvSpPr/>
          <p:nvPr/>
        </p:nvSpPr>
        <p:spPr>
          <a:xfrm>
            <a:off x="-2042500" y="-2466975"/>
            <a:ext cx="3914100" cy="391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419" name="Google Shape;419;p41"/>
          <p:cNvSpPr/>
          <p:nvPr/>
        </p:nvSpPr>
        <p:spPr>
          <a:xfrm>
            <a:off x="2496700" y="884775"/>
            <a:ext cx="4187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1"/>
          <p:cNvGrpSpPr/>
          <p:nvPr/>
        </p:nvGrpSpPr>
        <p:grpSpPr>
          <a:xfrm>
            <a:off x="7295033" y="-205427"/>
            <a:ext cx="1715694" cy="934604"/>
            <a:chOff x="841175" y="1036025"/>
            <a:chExt cx="5753500" cy="3133100"/>
          </a:xfrm>
        </p:grpSpPr>
        <p:sp>
          <p:nvSpPr>
            <p:cNvPr id="421" name="Google Shape;421;p41"/>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CUSTOM_15">
    <p:spTree>
      <p:nvGrpSpPr>
        <p:cNvPr id="1" name="Shape 423"/>
        <p:cNvGrpSpPr/>
        <p:nvPr/>
      </p:nvGrpSpPr>
      <p:grpSpPr>
        <a:xfrm>
          <a:off x="0" y="0"/>
          <a:ext cx="0" cy="0"/>
          <a:chOff x="0" y="0"/>
          <a:chExt cx="0" cy="0"/>
        </a:xfrm>
      </p:grpSpPr>
      <p:sp>
        <p:nvSpPr>
          <p:cNvPr id="424" name="Google Shape;424;p42"/>
          <p:cNvSpPr/>
          <p:nvPr/>
        </p:nvSpPr>
        <p:spPr>
          <a:xfrm rot="9129524">
            <a:off x="-257809" y="3284194"/>
            <a:ext cx="3588893" cy="3021822"/>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925150" y="3529650"/>
            <a:ext cx="723900" cy="52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txBox="1">
            <a:spLocks noGrp="1"/>
          </p:cNvSpPr>
          <p:nvPr>
            <p:ph type="title"/>
          </p:nvPr>
        </p:nvSpPr>
        <p:spPr>
          <a:xfrm>
            <a:off x="611400" y="1659982"/>
            <a:ext cx="3278700" cy="38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427" name="Google Shape;427;p42"/>
          <p:cNvSpPr txBox="1">
            <a:spLocks noGrp="1"/>
          </p:cNvSpPr>
          <p:nvPr>
            <p:ph type="subTitle" idx="1"/>
          </p:nvPr>
        </p:nvSpPr>
        <p:spPr>
          <a:xfrm>
            <a:off x="632950" y="2290118"/>
            <a:ext cx="3423900" cy="1193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22">
    <p:spTree>
      <p:nvGrpSpPr>
        <p:cNvPr id="1" name="Shape 428"/>
        <p:cNvGrpSpPr/>
        <p:nvPr/>
      </p:nvGrpSpPr>
      <p:grpSpPr>
        <a:xfrm>
          <a:off x="0" y="0"/>
          <a:ext cx="0" cy="0"/>
          <a:chOff x="0" y="0"/>
          <a:chExt cx="0" cy="0"/>
        </a:xfrm>
      </p:grpSpPr>
      <p:sp>
        <p:nvSpPr>
          <p:cNvPr id="429" name="Google Shape;429;p43"/>
          <p:cNvSpPr txBox="1">
            <a:spLocks noGrp="1"/>
          </p:cNvSpPr>
          <p:nvPr>
            <p:ph type="subTitle" idx="1"/>
          </p:nvPr>
        </p:nvSpPr>
        <p:spPr>
          <a:xfrm>
            <a:off x="2933850" y="1106025"/>
            <a:ext cx="3276300" cy="84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430" name="Google Shape;430;p43"/>
          <p:cNvSpPr/>
          <p:nvPr/>
        </p:nvSpPr>
        <p:spPr>
          <a:xfrm>
            <a:off x="2921550" y="884775"/>
            <a:ext cx="330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432" name="Google Shape;432;p43"/>
          <p:cNvSpPr/>
          <p:nvPr/>
        </p:nvSpPr>
        <p:spPr>
          <a:xfrm>
            <a:off x="2921550" y="884775"/>
            <a:ext cx="330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6156202" y="2793827"/>
            <a:ext cx="2987839" cy="2349733"/>
          </a:xfrm>
          <a:custGeom>
            <a:avLst/>
            <a:gdLst/>
            <a:ahLst/>
            <a:cxnLst/>
            <a:rect l="l" t="t" r="r" b="b"/>
            <a:pathLst>
              <a:path w="14575" h="14449" extrusionOk="0">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flipH="1">
            <a:off x="2" y="2793827"/>
            <a:ext cx="2987839" cy="2349733"/>
          </a:xfrm>
          <a:custGeom>
            <a:avLst/>
            <a:gdLst/>
            <a:ahLst/>
            <a:cxnLst/>
            <a:rect l="l" t="t" r="r" b="b"/>
            <a:pathLst>
              <a:path w="14575" h="14449" extrusionOk="0">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3169852" y="2139024"/>
            <a:ext cx="2886303" cy="2665900"/>
          </a:xfrm>
          <a:custGeom>
            <a:avLst/>
            <a:gdLst/>
            <a:ahLst/>
            <a:cxnLst/>
            <a:rect l="l" t="t" r="r" b="b"/>
            <a:pathLst>
              <a:path w="192196" h="177490" extrusionOk="0">
                <a:moveTo>
                  <a:pt x="76038" y="1"/>
                </a:moveTo>
                <a:cubicBezTo>
                  <a:pt x="68455" y="1"/>
                  <a:pt x="60870" y="2888"/>
                  <a:pt x="54888" y="7575"/>
                </a:cubicBezTo>
                <a:cubicBezTo>
                  <a:pt x="47494" y="13403"/>
                  <a:pt x="42319" y="21841"/>
                  <a:pt x="39361" y="30844"/>
                </a:cubicBezTo>
                <a:cubicBezTo>
                  <a:pt x="36273" y="40369"/>
                  <a:pt x="35273" y="51068"/>
                  <a:pt x="28836" y="58767"/>
                </a:cubicBezTo>
                <a:cubicBezTo>
                  <a:pt x="23356" y="65291"/>
                  <a:pt x="14831" y="68509"/>
                  <a:pt x="8742" y="74555"/>
                </a:cubicBezTo>
                <a:cubicBezTo>
                  <a:pt x="3392" y="79904"/>
                  <a:pt x="0" y="87951"/>
                  <a:pt x="217" y="95562"/>
                </a:cubicBezTo>
                <a:cubicBezTo>
                  <a:pt x="348" y="102695"/>
                  <a:pt x="6089" y="107349"/>
                  <a:pt x="8916" y="113568"/>
                </a:cubicBezTo>
                <a:cubicBezTo>
                  <a:pt x="12743" y="122006"/>
                  <a:pt x="10395" y="132227"/>
                  <a:pt x="14092" y="140751"/>
                </a:cubicBezTo>
                <a:cubicBezTo>
                  <a:pt x="17919" y="149624"/>
                  <a:pt x="27618" y="154756"/>
                  <a:pt x="37143" y="156583"/>
                </a:cubicBezTo>
                <a:cubicBezTo>
                  <a:pt x="46625" y="158410"/>
                  <a:pt x="56454" y="157627"/>
                  <a:pt x="66109" y="158540"/>
                </a:cubicBezTo>
                <a:cubicBezTo>
                  <a:pt x="84420" y="160193"/>
                  <a:pt x="101600" y="167717"/>
                  <a:pt x="119040" y="173589"/>
                </a:cubicBezTo>
                <a:cubicBezTo>
                  <a:pt x="124738" y="175502"/>
                  <a:pt x="130566" y="177242"/>
                  <a:pt x="136525" y="177460"/>
                </a:cubicBezTo>
                <a:cubicBezTo>
                  <a:pt x="136979" y="177479"/>
                  <a:pt x="137435" y="177489"/>
                  <a:pt x="137892" y="177489"/>
                </a:cubicBezTo>
                <a:cubicBezTo>
                  <a:pt x="143466" y="177489"/>
                  <a:pt x="149139" y="175995"/>
                  <a:pt x="153400" y="172458"/>
                </a:cubicBezTo>
                <a:cubicBezTo>
                  <a:pt x="162360" y="164977"/>
                  <a:pt x="162664" y="151059"/>
                  <a:pt x="170188" y="142143"/>
                </a:cubicBezTo>
                <a:cubicBezTo>
                  <a:pt x="175190" y="136228"/>
                  <a:pt x="182975" y="132966"/>
                  <a:pt x="187238" y="126529"/>
                </a:cubicBezTo>
                <a:cubicBezTo>
                  <a:pt x="192196" y="118918"/>
                  <a:pt x="191021" y="108827"/>
                  <a:pt x="187977" y="100259"/>
                </a:cubicBezTo>
                <a:cubicBezTo>
                  <a:pt x="184932" y="91691"/>
                  <a:pt x="180235" y="83688"/>
                  <a:pt x="178495" y="74772"/>
                </a:cubicBezTo>
                <a:cubicBezTo>
                  <a:pt x="176277" y="63290"/>
                  <a:pt x="178756" y="48850"/>
                  <a:pt x="169449" y="39891"/>
                </a:cubicBezTo>
                <a:cubicBezTo>
                  <a:pt x="158315" y="29191"/>
                  <a:pt x="138743" y="33019"/>
                  <a:pt x="125260" y="27582"/>
                </a:cubicBezTo>
                <a:cubicBezTo>
                  <a:pt x="109211" y="21102"/>
                  <a:pt x="98512" y="3791"/>
                  <a:pt x="81549" y="529"/>
                </a:cubicBezTo>
                <a:cubicBezTo>
                  <a:pt x="79728" y="172"/>
                  <a:pt x="77883" y="1"/>
                  <a:pt x="7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2">
  <p:cSld name="CUSTOM_17">
    <p:spTree>
      <p:nvGrpSpPr>
        <p:cNvPr id="1" name="Shape 439"/>
        <p:cNvGrpSpPr/>
        <p:nvPr/>
      </p:nvGrpSpPr>
      <p:grpSpPr>
        <a:xfrm>
          <a:off x="0" y="0"/>
          <a:ext cx="0" cy="0"/>
          <a:chOff x="0" y="0"/>
          <a:chExt cx="0" cy="0"/>
        </a:xfrm>
      </p:grpSpPr>
      <p:sp>
        <p:nvSpPr>
          <p:cNvPr id="440" name="Google Shape;440;p45"/>
          <p:cNvSpPr/>
          <p:nvPr/>
        </p:nvSpPr>
        <p:spPr>
          <a:xfrm rot="5766672">
            <a:off x="-2016830" y="1916162"/>
            <a:ext cx="5233712" cy="4453469"/>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45"/>
          <p:cNvSpPr txBox="1">
            <a:spLocks noGrp="1"/>
          </p:cNvSpPr>
          <p:nvPr>
            <p:ph type="subTitle" idx="1"/>
          </p:nvPr>
        </p:nvSpPr>
        <p:spPr>
          <a:xfrm>
            <a:off x="1180181" y="1713394"/>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443" name="Google Shape;443;p45"/>
          <p:cNvSpPr txBox="1">
            <a:spLocks noGrp="1"/>
          </p:cNvSpPr>
          <p:nvPr>
            <p:ph type="subTitle" idx="2"/>
          </p:nvPr>
        </p:nvSpPr>
        <p:spPr>
          <a:xfrm>
            <a:off x="886631" y="1956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444" name="Google Shape;444;p45"/>
          <p:cNvSpPr txBox="1">
            <a:spLocks noGrp="1"/>
          </p:cNvSpPr>
          <p:nvPr>
            <p:ph type="subTitle" idx="3"/>
          </p:nvPr>
        </p:nvSpPr>
        <p:spPr>
          <a:xfrm>
            <a:off x="1082850" y="3237400"/>
            <a:ext cx="22299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445" name="Google Shape;445;p45"/>
          <p:cNvSpPr txBox="1">
            <a:spLocks noGrp="1"/>
          </p:cNvSpPr>
          <p:nvPr>
            <p:ph type="subTitle" idx="4"/>
          </p:nvPr>
        </p:nvSpPr>
        <p:spPr>
          <a:xfrm>
            <a:off x="886631" y="3480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45"/>
          <p:cNvSpPr txBox="1">
            <a:spLocks noGrp="1"/>
          </p:cNvSpPr>
          <p:nvPr>
            <p:ph type="subTitle" idx="5"/>
          </p:nvPr>
        </p:nvSpPr>
        <p:spPr>
          <a:xfrm>
            <a:off x="5943319" y="3237394"/>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447" name="Google Shape;447;p45"/>
          <p:cNvSpPr txBox="1">
            <a:spLocks noGrp="1"/>
          </p:cNvSpPr>
          <p:nvPr>
            <p:ph type="subTitle" idx="6"/>
          </p:nvPr>
        </p:nvSpPr>
        <p:spPr>
          <a:xfrm>
            <a:off x="5649769" y="3480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45"/>
          <p:cNvSpPr txBox="1">
            <a:spLocks noGrp="1"/>
          </p:cNvSpPr>
          <p:nvPr>
            <p:ph type="subTitle" idx="7"/>
          </p:nvPr>
        </p:nvSpPr>
        <p:spPr>
          <a:xfrm>
            <a:off x="5943319" y="1713394"/>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449" name="Google Shape;449;p45"/>
          <p:cNvSpPr txBox="1">
            <a:spLocks noGrp="1"/>
          </p:cNvSpPr>
          <p:nvPr>
            <p:ph type="subTitle" idx="8"/>
          </p:nvPr>
        </p:nvSpPr>
        <p:spPr>
          <a:xfrm>
            <a:off x="5649769" y="1956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45"/>
          <p:cNvSpPr/>
          <p:nvPr/>
        </p:nvSpPr>
        <p:spPr>
          <a:xfrm rot="-6776231">
            <a:off x="5379710" y="-1534247"/>
            <a:ext cx="5233928" cy="44536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1">
  <p:cSld name="CUSTOM_24">
    <p:spTree>
      <p:nvGrpSpPr>
        <p:cNvPr id="1" name="Shape 451"/>
        <p:cNvGrpSpPr/>
        <p:nvPr/>
      </p:nvGrpSpPr>
      <p:grpSpPr>
        <a:xfrm>
          <a:off x="0" y="0"/>
          <a:ext cx="0" cy="0"/>
          <a:chOff x="0" y="0"/>
          <a:chExt cx="0" cy="0"/>
        </a:xfrm>
      </p:grpSpPr>
      <p:sp>
        <p:nvSpPr>
          <p:cNvPr id="452" name="Google Shape;452;p46"/>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 name="Google Shape;453;p46"/>
          <p:cNvSpPr txBox="1">
            <a:spLocks noGrp="1"/>
          </p:cNvSpPr>
          <p:nvPr>
            <p:ph type="subTitle" idx="1"/>
          </p:nvPr>
        </p:nvSpPr>
        <p:spPr>
          <a:xfrm>
            <a:off x="2411300" y="3351575"/>
            <a:ext cx="21843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4" name="Google Shape;454;p46"/>
          <p:cNvSpPr txBox="1">
            <a:spLocks noGrp="1"/>
          </p:cNvSpPr>
          <p:nvPr>
            <p:ph type="subTitle" idx="2"/>
          </p:nvPr>
        </p:nvSpPr>
        <p:spPr>
          <a:xfrm>
            <a:off x="2411325" y="3139700"/>
            <a:ext cx="2184300" cy="1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Montserrat"/>
              <a:buNone/>
              <a:defRPr sz="1800" b="1">
                <a:solidFill>
                  <a:schemeClr val="accent1"/>
                </a:solidFill>
              </a:defRPr>
            </a:lvl1pPr>
            <a:lvl2pPr lvl="1" rtl="0">
              <a:spcBef>
                <a:spcPts val="0"/>
              </a:spcBef>
              <a:spcAft>
                <a:spcPts val="0"/>
              </a:spcAft>
              <a:buClr>
                <a:schemeClr val="accent1"/>
              </a:buClr>
              <a:buSzPts val="3000"/>
              <a:buFont typeface="Montserrat"/>
              <a:buNone/>
              <a:defRPr sz="3000">
                <a:solidFill>
                  <a:schemeClr val="accent1"/>
                </a:solidFill>
              </a:defRPr>
            </a:lvl2pPr>
            <a:lvl3pPr lvl="2" rtl="0">
              <a:spcBef>
                <a:spcPts val="0"/>
              </a:spcBef>
              <a:spcAft>
                <a:spcPts val="0"/>
              </a:spcAft>
              <a:buClr>
                <a:schemeClr val="accent1"/>
              </a:buClr>
              <a:buSzPts val="3000"/>
              <a:buFont typeface="Montserrat"/>
              <a:buNone/>
              <a:defRPr sz="3000">
                <a:solidFill>
                  <a:schemeClr val="accent1"/>
                </a:solidFill>
              </a:defRPr>
            </a:lvl3pPr>
            <a:lvl4pPr lvl="3" rtl="0">
              <a:spcBef>
                <a:spcPts val="0"/>
              </a:spcBef>
              <a:spcAft>
                <a:spcPts val="0"/>
              </a:spcAft>
              <a:buClr>
                <a:schemeClr val="accent1"/>
              </a:buClr>
              <a:buSzPts val="3000"/>
              <a:buFont typeface="Montserrat"/>
              <a:buNone/>
              <a:defRPr sz="3000">
                <a:solidFill>
                  <a:schemeClr val="accent1"/>
                </a:solidFill>
              </a:defRPr>
            </a:lvl4pPr>
            <a:lvl5pPr lvl="4" rtl="0">
              <a:spcBef>
                <a:spcPts val="0"/>
              </a:spcBef>
              <a:spcAft>
                <a:spcPts val="0"/>
              </a:spcAft>
              <a:buClr>
                <a:schemeClr val="accent1"/>
              </a:buClr>
              <a:buSzPts val="3000"/>
              <a:buFont typeface="Montserrat"/>
              <a:buNone/>
              <a:defRPr sz="3000">
                <a:solidFill>
                  <a:schemeClr val="accent1"/>
                </a:solidFill>
              </a:defRPr>
            </a:lvl5pPr>
            <a:lvl6pPr lvl="5" rtl="0">
              <a:spcBef>
                <a:spcPts val="0"/>
              </a:spcBef>
              <a:spcAft>
                <a:spcPts val="0"/>
              </a:spcAft>
              <a:buClr>
                <a:schemeClr val="accent1"/>
              </a:buClr>
              <a:buSzPts val="3000"/>
              <a:buFont typeface="Montserrat"/>
              <a:buNone/>
              <a:defRPr sz="3000">
                <a:solidFill>
                  <a:schemeClr val="accent1"/>
                </a:solidFill>
              </a:defRPr>
            </a:lvl6pPr>
            <a:lvl7pPr lvl="6" rtl="0">
              <a:spcBef>
                <a:spcPts val="0"/>
              </a:spcBef>
              <a:spcAft>
                <a:spcPts val="0"/>
              </a:spcAft>
              <a:buClr>
                <a:schemeClr val="accent1"/>
              </a:buClr>
              <a:buSzPts val="3000"/>
              <a:buFont typeface="Montserrat"/>
              <a:buNone/>
              <a:defRPr sz="3000">
                <a:solidFill>
                  <a:schemeClr val="accent1"/>
                </a:solidFill>
              </a:defRPr>
            </a:lvl7pPr>
            <a:lvl8pPr lvl="7" rtl="0">
              <a:spcBef>
                <a:spcPts val="0"/>
              </a:spcBef>
              <a:spcAft>
                <a:spcPts val="0"/>
              </a:spcAft>
              <a:buClr>
                <a:schemeClr val="accent1"/>
              </a:buClr>
              <a:buSzPts val="3000"/>
              <a:buFont typeface="Montserrat"/>
              <a:buNone/>
              <a:defRPr sz="3000">
                <a:solidFill>
                  <a:schemeClr val="accent1"/>
                </a:solidFill>
              </a:defRPr>
            </a:lvl8pPr>
            <a:lvl9pPr lvl="8" rtl="0">
              <a:spcBef>
                <a:spcPts val="0"/>
              </a:spcBef>
              <a:spcAft>
                <a:spcPts val="0"/>
              </a:spcAft>
              <a:buClr>
                <a:schemeClr val="accent1"/>
              </a:buClr>
              <a:buSzPts val="3000"/>
              <a:buFont typeface="Montserrat"/>
              <a:buNone/>
              <a:defRPr sz="3000">
                <a:solidFill>
                  <a:schemeClr val="accent1"/>
                </a:solidFill>
              </a:defRPr>
            </a:lvl9pPr>
          </a:lstStyle>
          <a:p>
            <a:endParaRPr/>
          </a:p>
        </p:txBody>
      </p:sp>
      <p:sp>
        <p:nvSpPr>
          <p:cNvPr id="455" name="Google Shape;455;p46"/>
          <p:cNvSpPr txBox="1">
            <a:spLocks noGrp="1"/>
          </p:cNvSpPr>
          <p:nvPr>
            <p:ph type="subTitle" idx="3"/>
          </p:nvPr>
        </p:nvSpPr>
        <p:spPr>
          <a:xfrm>
            <a:off x="4376198" y="2219725"/>
            <a:ext cx="21843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6" name="Google Shape;456;p46"/>
          <p:cNvSpPr txBox="1">
            <a:spLocks noGrp="1"/>
          </p:cNvSpPr>
          <p:nvPr>
            <p:ph type="subTitle" idx="4"/>
          </p:nvPr>
        </p:nvSpPr>
        <p:spPr>
          <a:xfrm>
            <a:off x="4376225" y="2007925"/>
            <a:ext cx="2184300" cy="1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Montserrat"/>
              <a:buNone/>
              <a:defRPr sz="1800" b="1">
                <a:solidFill>
                  <a:schemeClr val="accent1"/>
                </a:solidFill>
              </a:defRPr>
            </a:lvl1pPr>
            <a:lvl2pPr lvl="1" rtl="0">
              <a:spcBef>
                <a:spcPts val="0"/>
              </a:spcBef>
              <a:spcAft>
                <a:spcPts val="0"/>
              </a:spcAft>
              <a:buClr>
                <a:schemeClr val="accent1"/>
              </a:buClr>
              <a:buSzPts val="3000"/>
              <a:buFont typeface="Montserrat"/>
              <a:buNone/>
              <a:defRPr sz="3000">
                <a:solidFill>
                  <a:schemeClr val="accent1"/>
                </a:solidFill>
              </a:defRPr>
            </a:lvl2pPr>
            <a:lvl3pPr lvl="2" rtl="0">
              <a:spcBef>
                <a:spcPts val="0"/>
              </a:spcBef>
              <a:spcAft>
                <a:spcPts val="0"/>
              </a:spcAft>
              <a:buClr>
                <a:schemeClr val="accent1"/>
              </a:buClr>
              <a:buSzPts val="3000"/>
              <a:buFont typeface="Montserrat"/>
              <a:buNone/>
              <a:defRPr sz="3000">
                <a:solidFill>
                  <a:schemeClr val="accent1"/>
                </a:solidFill>
              </a:defRPr>
            </a:lvl3pPr>
            <a:lvl4pPr lvl="3" rtl="0">
              <a:spcBef>
                <a:spcPts val="0"/>
              </a:spcBef>
              <a:spcAft>
                <a:spcPts val="0"/>
              </a:spcAft>
              <a:buClr>
                <a:schemeClr val="accent1"/>
              </a:buClr>
              <a:buSzPts val="3000"/>
              <a:buFont typeface="Montserrat"/>
              <a:buNone/>
              <a:defRPr sz="3000">
                <a:solidFill>
                  <a:schemeClr val="accent1"/>
                </a:solidFill>
              </a:defRPr>
            </a:lvl4pPr>
            <a:lvl5pPr lvl="4" rtl="0">
              <a:spcBef>
                <a:spcPts val="0"/>
              </a:spcBef>
              <a:spcAft>
                <a:spcPts val="0"/>
              </a:spcAft>
              <a:buClr>
                <a:schemeClr val="accent1"/>
              </a:buClr>
              <a:buSzPts val="3000"/>
              <a:buFont typeface="Montserrat"/>
              <a:buNone/>
              <a:defRPr sz="3000">
                <a:solidFill>
                  <a:schemeClr val="accent1"/>
                </a:solidFill>
              </a:defRPr>
            </a:lvl5pPr>
            <a:lvl6pPr lvl="5" rtl="0">
              <a:spcBef>
                <a:spcPts val="0"/>
              </a:spcBef>
              <a:spcAft>
                <a:spcPts val="0"/>
              </a:spcAft>
              <a:buClr>
                <a:schemeClr val="accent1"/>
              </a:buClr>
              <a:buSzPts val="3000"/>
              <a:buFont typeface="Montserrat"/>
              <a:buNone/>
              <a:defRPr sz="3000">
                <a:solidFill>
                  <a:schemeClr val="accent1"/>
                </a:solidFill>
              </a:defRPr>
            </a:lvl6pPr>
            <a:lvl7pPr lvl="6" rtl="0">
              <a:spcBef>
                <a:spcPts val="0"/>
              </a:spcBef>
              <a:spcAft>
                <a:spcPts val="0"/>
              </a:spcAft>
              <a:buClr>
                <a:schemeClr val="accent1"/>
              </a:buClr>
              <a:buSzPts val="3000"/>
              <a:buFont typeface="Montserrat"/>
              <a:buNone/>
              <a:defRPr sz="3000">
                <a:solidFill>
                  <a:schemeClr val="accent1"/>
                </a:solidFill>
              </a:defRPr>
            </a:lvl7pPr>
            <a:lvl8pPr lvl="7" rtl="0">
              <a:spcBef>
                <a:spcPts val="0"/>
              </a:spcBef>
              <a:spcAft>
                <a:spcPts val="0"/>
              </a:spcAft>
              <a:buClr>
                <a:schemeClr val="accent1"/>
              </a:buClr>
              <a:buSzPts val="3000"/>
              <a:buFont typeface="Montserrat"/>
              <a:buNone/>
              <a:defRPr sz="3000">
                <a:solidFill>
                  <a:schemeClr val="accent1"/>
                </a:solidFill>
              </a:defRPr>
            </a:lvl8pPr>
            <a:lvl9pPr lvl="8" rtl="0">
              <a:spcBef>
                <a:spcPts val="0"/>
              </a:spcBef>
              <a:spcAft>
                <a:spcPts val="0"/>
              </a:spcAft>
              <a:buClr>
                <a:schemeClr val="accent1"/>
              </a:buClr>
              <a:buSzPts val="3000"/>
              <a:buFont typeface="Montserrat"/>
              <a:buNone/>
              <a:defRPr sz="3000">
                <a:solidFill>
                  <a:schemeClr val="accent1"/>
                </a:solidFill>
              </a:defRPr>
            </a:lvl9pPr>
          </a:lstStyle>
          <a:p>
            <a:endParaRPr/>
          </a:p>
        </p:txBody>
      </p:sp>
      <p:sp>
        <p:nvSpPr>
          <p:cNvPr id="457" name="Google Shape;457;p46"/>
          <p:cNvSpPr txBox="1">
            <a:spLocks noGrp="1"/>
          </p:cNvSpPr>
          <p:nvPr>
            <p:ph type="subTitle" idx="5"/>
          </p:nvPr>
        </p:nvSpPr>
        <p:spPr>
          <a:xfrm>
            <a:off x="6341081" y="3351575"/>
            <a:ext cx="21843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58" name="Google Shape;458;p46"/>
          <p:cNvSpPr txBox="1">
            <a:spLocks noGrp="1"/>
          </p:cNvSpPr>
          <p:nvPr>
            <p:ph type="subTitle" idx="6"/>
          </p:nvPr>
        </p:nvSpPr>
        <p:spPr>
          <a:xfrm>
            <a:off x="6341104" y="3139700"/>
            <a:ext cx="2184300" cy="1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Montserrat"/>
              <a:buNone/>
              <a:defRPr sz="1800" b="1">
                <a:solidFill>
                  <a:schemeClr val="accent1"/>
                </a:solidFill>
              </a:defRPr>
            </a:lvl1pPr>
            <a:lvl2pPr lvl="1" rtl="0">
              <a:spcBef>
                <a:spcPts val="0"/>
              </a:spcBef>
              <a:spcAft>
                <a:spcPts val="0"/>
              </a:spcAft>
              <a:buClr>
                <a:schemeClr val="accent1"/>
              </a:buClr>
              <a:buSzPts val="3000"/>
              <a:buFont typeface="Montserrat"/>
              <a:buNone/>
              <a:defRPr sz="3000">
                <a:solidFill>
                  <a:schemeClr val="accent1"/>
                </a:solidFill>
              </a:defRPr>
            </a:lvl2pPr>
            <a:lvl3pPr lvl="2" rtl="0">
              <a:spcBef>
                <a:spcPts val="0"/>
              </a:spcBef>
              <a:spcAft>
                <a:spcPts val="0"/>
              </a:spcAft>
              <a:buClr>
                <a:schemeClr val="accent1"/>
              </a:buClr>
              <a:buSzPts val="3000"/>
              <a:buFont typeface="Montserrat"/>
              <a:buNone/>
              <a:defRPr sz="3000">
                <a:solidFill>
                  <a:schemeClr val="accent1"/>
                </a:solidFill>
              </a:defRPr>
            </a:lvl3pPr>
            <a:lvl4pPr lvl="3" rtl="0">
              <a:spcBef>
                <a:spcPts val="0"/>
              </a:spcBef>
              <a:spcAft>
                <a:spcPts val="0"/>
              </a:spcAft>
              <a:buClr>
                <a:schemeClr val="accent1"/>
              </a:buClr>
              <a:buSzPts val="3000"/>
              <a:buFont typeface="Montserrat"/>
              <a:buNone/>
              <a:defRPr sz="3000">
                <a:solidFill>
                  <a:schemeClr val="accent1"/>
                </a:solidFill>
              </a:defRPr>
            </a:lvl4pPr>
            <a:lvl5pPr lvl="4" rtl="0">
              <a:spcBef>
                <a:spcPts val="0"/>
              </a:spcBef>
              <a:spcAft>
                <a:spcPts val="0"/>
              </a:spcAft>
              <a:buClr>
                <a:schemeClr val="accent1"/>
              </a:buClr>
              <a:buSzPts val="3000"/>
              <a:buFont typeface="Montserrat"/>
              <a:buNone/>
              <a:defRPr sz="3000">
                <a:solidFill>
                  <a:schemeClr val="accent1"/>
                </a:solidFill>
              </a:defRPr>
            </a:lvl5pPr>
            <a:lvl6pPr lvl="5" rtl="0">
              <a:spcBef>
                <a:spcPts val="0"/>
              </a:spcBef>
              <a:spcAft>
                <a:spcPts val="0"/>
              </a:spcAft>
              <a:buClr>
                <a:schemeClr val="accent1"/>
              </a:buClr>
              <a:buSzPts val="3000"/>
              <a:buFont typeface="Montserrat"/>
              <a:buNone/>
              <a:defRPr sz="3000">
                <a:solidFill>
                  <a:schemeClr val="accent1"/>
                </a:solidFill>
              </a:defRPr>
            </a:lvl6pPr>
            <a:lvl7pPr lvl="6" rtl="0">
              <a:spcBef>
                <a:spcPts val="0"/>
              </a:spcBef>
              <a:spcAft>
                <a:spcPts val="0"/>
              </a:spcAft>
              <a:buClr>
                <a:schemeClr val="accent1"/>
              </a:buClr>
              <a:buSzPts val="3000"/>
              <a:buFont typeface="Montserrat"/>
              <a:buNone/>
              <a:defRPr sz="3000">
                <a:solidFill>
                  <a:schemeClr val="accent1"/>
                </a:solidFill>
              </a:defRPr>
            </a:lvl7pPr>
            <a:lvl8pPr lvl="7" rtl="0">
              <a:spcBef>
                <a:spcPts val="0"/>
              </a:spcBef>
              <a:spcAft>
                <a:spcPts val="0"/>
              </a:spcAft>
              <a:buClr>
                <a:schemeClr val="accent1"/>
              </a:buClr>
              <a:buSzPts val="3000"/>
              <a:buFont typeface="Montserrat"/>
              <a:buNone/>
              <a:defRPr sz="3000">
                <a:solidFill>
                  <a:schemeClr val="accent1"/>
                </a:solidFill>
              </a:defRPr>
            </a:lvl8pPr>
            <a:lvl9pPr lvl="8" rtl="0">
              <a:spcBef>
                <a:spcPts val="0"/>
              </a:spcBef>
              <a:spcAft>
                <a:spcPts val="0"/>
              </a:spcAft>
              <a:buClr>
                <a:schemeClr val="accent1"/>
              </a:buClr>
              <a:buSzPts val="3000"/>
              <a:buFont typeface="Montserrat"/>
              <a:buNone/>
              <a:defRPr sz="3000">
                <a:solidFill>
                  <a:schemeClr val="accent1"/>
                </a:solidFill>
              </a:defRPr>
            </a:lvl9pPr>
          </a:lstStyle>
          <a:p>
            <a:endParaRPr/>
          </a:p>
        </p:txBody>
      </p:sp>
      <p:sp>
        <p:nvSpPr>
          <p:cNvPr id="459" name="Google Shape;459;p46"/>
          <p:cNvSpPr txBox="1">
            <a:spLocks noGrp="1"/>
          </p:cNvSpPr>
          <p:nvPr>
            <p:ph type="subTitle" idx="7"/>
          </p:nvPr>
        </p:nvSpPr>
        <p:spPr>
          <a:xfrm>
            <a:off x="618773" y="2219725"/>
            <a:ext cx="18396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60" name="Google Shape;460;p46"/>
          <p:cNvSpPr txBox="1">
            <a:spLocks noGrp="1"/>
          </p:cNvSpPr>
          <p:nvPr>
            <p:ph type="subTitle" idx="8"/>
          </p:nvPr>
        </p:nvSpPr>
        <p:spPr>
          <a:xfrm>
            <a:off x="618775" y="2007925"/>
            <a:ext cx="1839600" cy="18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Font typeface="Montserrat"/>
              <a:buNone/>
              <a:defRPr sz="1800" b="1">
                <a:solidFill>
                  <a:schemeClr val="accent1"/>
                </a:solidFill>
              </a:defRPr>
            </a:lvl1pPr>
            <a:lvl2pPr lvl="1" rtl="0">
              <a:spcBef>
                <a:spcPts val="0"/>
              </a:spcBef>
              <a:spcAft>
                <a:spcPts val="0"/>
              </a:spcAft>
              <a:buClr>
                <a:schemeClr val="accent1"/>
              </a:buClr>
              <a:buSzPts val="3000"/>
              <a:buFont typeface="Montserrat"/>
              <a:buNone/>
              <a:defRPr sz="3000">
                <a:solidFill>
                  <a:schemeClr val="accent1"/>
                </a:solidFill>
              </a:defRPr>
            </a:lvl2pPr>
            <a:lvl3pPr lvl="2" rtl="0">
              <a:spcBef>
                <a:spcPts val="0"/>
              </a:spcBef>
              <a:spcAft>
                <a:spcPts val="0"/>
              </a:spcAft>
              <a:buClr>
                <a:schemeClr val="accent1"/>
              </a:buClr>
              <a:buSzPts val="3000"/>
              <a:buFont typeface="Montserrat"/>
              <a:buNone/>
              <a:defRPr sz="3000">
                <a:solidFill>
                  <a:schemeClr val="accent1"/>
                </a:solidFill>
              </a:defRPr>
            </a:lvl3pPr>
            <a:lvl4pPr lvl="3" rtl="0">
              <a:spcBef>
                <a:spcPts val="0"/>
              </a:spcBef>
              <a:spcAft>
                <a:spcPts val="0"/>
              </a:spcAft>
              <a:buClr>
                <a:schemeClr val="accent1"/>
              </a:buClr>
              <a:buSzPts val="3000"/>
              <a:buFont typeface="Montserrat"/>
              <a:buNone/>
              <a:defRPr sz="3000">
                <a:solidFill>
                  <a:schemeClr val="accent1"/>
                </a:solidFill>
              </a:defRPr>
            </a:lvl4pPr>
            <a:lvl5pPr lvl="4" rtl="0">
              <a:spcBef>
                <a:spcPts val="0"/>
              </a:spcBef>
              <a:spcAft>
                <a:spcPts val="0"/>
              </a:spcAft>
              <a:buClr>
                <a:schemeClr val="accent1"/>
              </a:buClr>
              <a:buSzPts val="3000"/>
              <a:buFont typeface="Montserrat"/>
              <a:buNone/>
              <a:defRPr sz="3000">
                <a:solidFill>
                  <a:schemeClr val="accent1"/>
                </a:solidFill>
              </a:defRPr>
            </a:lvl5pPr>
            <a:lvl6pPr lvl="5" rtl="0">
              <a:spcBef>
                <a:spcPts val="0"/>
              </a:spcBef>
              <a:spcAft>
                <a:spcPts val="0"/>
              </a:spcAft>
              <a:buClr>
                <a:schemeClr val="accent1"/>
              </a:buClr>
              <a:buSzPts val="3000"/>
              <a:buFont typeface="Montserrat"/>
              <a:buNone/>
              <a:defRPr sz="3000">
                <a:solidFill>
                  <a:schemeClr val="accent1"/>
                </a:solidFill>
              </a:defRPr>
            </a:lvl6pPr>
            <a:lvl7pPr lvl="6" rtl="0">
              <a:spcBef>
                <a:spcPts val="0"/>
              </a:spcBef>
              <a:spcAft>
                <a:spcPts val="0"/>
              </a:spcAft>
              <a:buClr>
                <a:schemeClr val="accent1"/>
              </a:buClr>
              <a:buSzPts val="3000"/>
              <a:buFont typeface="Montserrat"/>
              <a:buNone/>
              <a:defRPr sz="3000">
                <a:solidFill>
                  <a:schemeClr val="accent1"/>
                </a:solidFill>
              </a:defRPr>
            </a:lvl7pPr>
            <a:lvl8pPr lvl="7" rtl="0">
              <a:spcBef>
                <a:spcPts val="0"/>
              </a:spcBef>
              <a:spcAft>
                <a:spcPts val="0"/>
              </a:spcAft>
              <a:buClr>
                <a:schemeClr val="accent1"/>
              </a:buClr>
              <a:buSzPts val="3000"/>
              <a:buFont typeface="Montserrat"/>
              <a:buNone/>
              <a:defRPr sz="3000">
                <a:solidFill>
                  <a:schemeClr val="accent1"/>
                </a:solidFill>
              </a:defRPr>
            </a:lvl8pPr>
            <a:lvl9pPr lvl="8" rtl="0">
              <a:spcBef>
                <a:spcPts val="0"/>
              </a:spcBef>
              <a:spcAft>
                <a:spcPts val="0"/>
              </a:spcAft>
              <a:buClr>
                <a:schemeClr val="accent1"/>
              </a:buClr>
              <a:buSzPts val="3000"/>
              <a:buFont typeface="Montserrat"/>
              <a:buNone/>
              <a:defRPr sz="3000">
                <a:solidFill>
                  <a:schemeClr val="accent1"/>
                </a:solidFill>
              </a:defRPr>
            </a:lvl9pPr>
          </a:lstStyle>
          <a:p>
            <a:endParaRPr/>
          </a:p>
        </p:txBody>
      </p:sp>
      <p:sp>
        <p:nvSpPr>
          <p:cNvPr id="461" name="Google Shape;461;p46"/>
          <p:cNvSpPr/>
          <p:nvPr/>
        </p:nvSpPr>
        <p:spPr>
          <a:xfrm flipH="1">
            <a:off x="2154881" y="4637301"/>
            <a:ext cx="4915891" cy="543728"/>
          </a:xfrm>
          <a:custGeom>
            <a:avLst/>
            <a:gdLst/>
            <a:ahLst/>
            <a:cxnLst/>
            <a:rect l="l" t="t" r="r" b="b"/>
            <a:pathLst>
              <a:path w="88903" h="21887" extrusionOk="0">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flipH="1">
            <a:off x="2778176" y="4489780"/>
            <a:ext cx="535251" cy="513317"/>
          </a:xfrm>
          <a:custGeom>
            <a:avLst/>
            <a:gdLst/>
            <a:ahLst/>
            <a:cxnLst/>
            <a:rect l="l" t="t" r="r" b="b"/>
            <a:pathLst>
              <a:path w="14789" h="14182" extrusionOk="0">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2921550" y="884775"/>
            <a:ext cx="330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rot="-5400000" flipH="1">
            <a:off x="8565611" y="4500747"/>
            <a:ext cx="535251" cy="513317"/>
          </a:xfrm>
          <a:custGeom>
            <a:avLst/>
            <a:gdLst/>
            <a:ahLst/>
            <a:cxnLst/>
            <a:rect l="l" t="t" r="r" b="b"/>
            <a:pathLst>
              <a:path w="14789" h="14182" extrusionOk="0">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rot="5400000" flipH="1">
            <a:off x="8805362" y="123311"/>
            <a:ext cx="229858" cy="220424"/>
          </a:xfrm>
          <a:custGeom>
            <a:avLst/>
            <a:gdLst/>
            <a:ahLst/>
            <a:cxnLst/>
            <a:rect l="l" t="t" r="r" b="b"/>
            <a:pathLst>
              <a:path w="14789" h="14182" extrusionOk="0">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26">
    <p:spTree>
      <p:nvGrpSpPr>
        <p:cNvPr id="1" name="Shape 466"/>
        <p:cNvGrpSpPr/>
        <p:nvPr/>
      </p:nvGrpSpPr>
      <p:grpSpPr>
        <a:xfrm>
          <a:off x="0" y="0"/>
          <a:ext cx="0" cy="0"/>
          <a:chOff x="0" y="0"/>
          <a:chExt cx="0" cy="0"/>
        </a:xfrm>
      </p:grpSpPr>
      <p:sp>
        <p:nvSpPr>
          <p:cNvPr id="467" name="Google Shape;467;p47"/>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8" name="Google Shape;468;p47"/>
          <p:cNvSpPr txBox="1">
            <a:spLocks noGrp="1"/>
          </p:cNvSpPr>
          <p:nvPr>
            <p:ph type="subTitle" idx="1"/>
          </p:nvPr>
        </p:nvSpPr>
        <p:spPr>
          <a:xfrm>
            <a:off x="4466177" y="3644200"/>
            <a:ext cx="17427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69" name="Google Shape;469;p47"/>
          <p:cNvSpPr txBox="1">
            <a:spLocks noGrp="1"/>
          </p:cNvSpPr>
          <p:nvPr>
            <p:ph type="subTitle" idx="2"/>
          </p:nvPr>
        </p:nvSpPr>
        <p:spPr>
          <a:xfrm>
            <a:off x="4466190" y="3219125"/>
            <a:ext cx="1742700" cy="37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defRPr>
            </a:lvl1pPr>
            <a:lvl2pPr lvl="1" rtl="0">
              <a:spcBef>
                <a:spcPts val="0"/>
              </a:spcBef>
              <a:spcAft>
                <a:spcPts val="0"/>
              </a:spcAft>
              <a:buClr>
                <a:schemeClr val="accent1"/>
              </a:buClr>
              <a:buSzPts val="1800"/>
              <a:buFont typeface="Montserrat"/>
              <a:buNone/>
              <a:defRPr sz="1800" b="1">
                <a:solidFill>
                  <a:schemeClr val="accent1"/>
                </a:solidFill>
              </a:defRPr>
            </a:lvl2pPr>
            <a:lvl3pPr lvl="2" rtl="0">
              <a:spcBef>
                <a:spcPts val="0"/>
              </a:spcBef>
              <a:spcAft>
                <a:spcPts val="0"/>
              </a:spcAft>
              <a:buClr>
                <a:schemeClr val="accent1"/>
              </a:buClr>
              <a:buSzPts val="1800"/>
              <a:buFont typeface="Montserrat"/>
              <a:buNone/>
              <a:defRPr sz="1800" b="1">
                <a:solidFill>
                  <a:schemeClr val="accent1"/>
                </a:solidFill>
              </a:defRPr>
            </a:lvl3pPr>
            <a:lvl4pPr lvl="3" rtl="0">
              <a:spcBef>
                <a:spcPts val="0"/>
              </a:spcBef>
              <a:spcAft>
                <a:spcPts val="0"/>
              </a:spcAft>
              <a:buClr>
                <a:schemeClr val="accent1"/>
              </a:buClr>
              <a:buSzPts val="1800"/>
              <a:buFont typeface="Montserrat"/>
              <a:buNone/>
              <a:defRPr sz="1800" b="1">
                <a:solidFill>
                  <a:schemeClr val="accent1"/>
                </a:solidFill>
              </a:defRPr>
            </a:lvl4pPr>
            <a:lvl5pPr lvl="4" rtl="0">
              <a:spcBef>
                <a:spcPts val="0"/>
              </a:spcBef>
              <a:spcAft>
                <a:spcPts val="0"/>
              </a:spcAft>
              <a:buClr>
                <a:schemeClr val="accent1"/>
              </a:buClr>
              <a:buSzPts val="1800"/>
              <a:buFont typeface="Montserrat"/>
              <a:buNone/>
              <a:defRPr sz="1800" b="1">
                <a:solidFill>
                  <a:schemeClr val="accent1"/>
                </a:solidFill>
              </a:defRPr>
            </a:lvl5pPr>
            <a:lvl6pPr lvl="5" rtl="0">
              <a:spcBef>
                <a:spcPts val="0"/>
              </a:spcBef>
              <a:spcAft>
                <a:spcPts val="0"/>
              </a:spcAft>
              <a:buClr>
                <a:schemeClr val="accent1"/>
              </a:buClr>
              <a:buSzPts val="1800"/>
              <a:buFont typeface="Montserrat"/>
              <a:buNone/>
              <a:defRPr sz="1800" b="1">
                <a:solidFill>
                  <a:schemeClr val="accent1"/>
                </a:solidFill>
              </a:defRPr>
            </a:lvl6pPr>
            <a:lvl7pPr lvl="6" rtl="0">
              <a:spcBef>
                <a:spcPts val="0"/>
              </a:spcBef>
              <a:spcAft>
                <a:spcPts val="0"/>
              </a:spcAft>
              <a:buClr>
                <a:schemeClr val="accent1"/>
              </a:buClr>
              <a:buSzPts val="1800"/>
              <a:buFont typeface="Montserrat"/>
              <a:buNone/>
              <a:defRPr sz="1800" b="1">
                <a:solidFill>
                  <a:schemeClr val="accent1"/>
                </a:solidFill>
              </a:defRPr>
            </a:lvl7pPr>
            <a:lvl8pPr lvl="7" rtl="0">
              <a:spcBef>
                <a:spcPts val="0"/>
              </a:spcBef>
              <a:spcAft>
                <a:spcPts val="0"/>
              </a:spcAft>
              <a:buClr>
                <a:schemeClr val="accent1"/>
              </a:buClr>
              <a:buSzPts val="1800"/>
              <a:buFont typeface="Montserrat"/>
              <a:buNone/>
              <a:defRPr sz="1800" b="1">
                <a:solidFill>
                  <a:schemeClr val="accent1"/>
                </a:solidFill>
              </a:defRPr>
            </a:lvl8pPr>
            <a:lvl9pPr lvl="8" rtl="0">
              <a:spcBef>
                <a:spcPts val="0"/>
              </a:spcBef>
              <a:spcAft>
                <a:spcPts val="0"/>
              </a:spcAft>
              <a:buClr>
                <a:schemeClr val="accent1"/>
              </a:buClr>
              <a:buSzPts val="1800"/>
              <a:buFont typeface="Montserrat"/>
              <a:buNone/>
              <a:defRPr sz="1800" b="1">
                <a:solidFill>
                  <a:schemeClr val="accent1"/>
                </a:solidFill>
              </a:defRPr>
            </a:lvl9pPr>
          </a:lstStyle>
          <a:p>
            <a:endParaRPr/>
          </a:p>
        </p:txBody>
      </p:sp>
      <p:sp>
        <p:nvSpPr>
          <p:cNvPr id="470" name="Google Shape;470;p47"/>
          <p:cNvSpPr txBox="1">
            <a:spLocks noGrp="1"/>
          </p:cNvSpPr>
          <p:nvPr>
            <p:ph type="subTitle" idx="3"/>
          </p:nvPr>
        </p:nvSpPr>
        <p:spPr>
          <a:xfrm>
            <a:off x="6341444" y="3644200"/>
            <a:ext cx="17427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71" name="Google Shape;471;p47"/>
          <p:cNvSpPr txBox="1">
            <a:spLocks noGrp="1"/>
          </p:cNvSpPr>
          <p:nvPr>
            <p:ph type="subTitle" idx="4"/>
          </p:nvPr>
        </p:nvSpPr>
        <p:spPr>
          <a:xfrm>
            <a:off x="6341456" y="3219125"/>
            <a:ext cx="1742700" cy="37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defRPr>
            </a:lvl1pPr>
            <a:lvl2pPr lvl="1" rtl="0">
              <a:spcBef>
                <a:spcPts val="0"/>
              </a:spcBef>
              <a:spcAft>
                <a:spcPts val="0"/>
              </a:spcAft>
              <a:buClr>
                <a:schemeClr val="accent1"/>
              </a:buClr>
              <a:buSzPts val="1800"/>
              <a:buFont typeface="Montserrat"/>
              <a:buNone/>
              <a:defRPr sz="1800" b="1">
                <a:solidFill>
                  <a:schemeClr val="accent1"/>
                </a:solidFill>
              </a:defRPr>
            </a:lvl2pPr>
            <a:lvl3pPr lvl="2" rtl="0">
              <a:spcBef>
                <a:spcPts val="0"/>
              </a:spcBef>
              <a:spcAft>
                <a:spcPts val="0"/>
              </a:spcAft>
              <a:buClr>
                <a:schemeClr val="accent1"/>
              </a:buClr>
              <a:buSzPts val="1800"/>
              <a:buFont typeface="Montserrat"/>
              <a:buNone/>
              <a:defRPr sz="1800" b="1">
                <a:solidFill>
                  <a:schemeClr val="accent1"/>
                </a:solidFill>
              </a:defRPr>
            </a:lvl3pPr>
            <a:lvl4pPr lvl="3" rtl="0">
              <a:spcBef>
                <a:spcPts val="0"/>
              </a:spcBef>
              <a:spcAft>
                <a:spcPts val="0"/>
              </a:spcAft>
              <a:buClr>
                <a:schemeClr val="accent1"/>
              </a:buClr>
              <a:buSzPts val="1800"/>
              <a:buFont typeface="Montserrat"/>
              <a:buNone/>
              <a:defRPr sz="1800" b="1">
                <a:solidFill>
                  <a:schemeClr val="accent1"/>
                </a:solidFill>
              </a:defRPr>
            </a:lvl4pPr>
            <a:lvl5pPr lvl="4" rtl="0">
              <a:spcBef>
                <a:spcPts val="0"/>
              </a:spcBef>
              <a:spcAft>
                <a:spcPts val="0"/>
              </a:spcAft>
              <a:buClr>
                <a:schemeClr val="accent1"/>
              </a:buClr>
              <a:buSzPts val="1800"/>
              <a:buFont typeface="Montserrat"/>
              <a:buNone/>
              <a:defRPr sz="1800" b="1">
                <a:solidFill>
                  <a:schemeClr val="accent1"/>
                </a:solidFill>
              </a:defRPr>
            </a:lvl5pPr>
            <a:lvl6pPr lvl="5" rtl="0">
              <a:spcBef>
                <a:spcPts val="0"/>
              </a:spcBef>
              <a:spcAft>
                <a:spcPts val="0"/>
              </a:spcAft>
              <a:buClr>
                <a:schemeClr val="accent1"/>
              </a:buClr>
              <a:buSzPts val="1800"/>
              <a:buFont typeface="Montserrat"/>
              <a:buNone/>
              <a:defRPr sz="1800" b="1">
                <a:solidFill>
                  <a:schemeClr val="accent1"/>
                </a:solidFill>
              </a:defRPr>
            </a:lvl6pPr>
            <a:lvl7pPr lvl="6" rtl="0">
              <a:spcBef>
                <a:spcPts val="0"/>
              </a:spcBef>
              <a:spcAft>
                <a:spcPts val="0"/>
              </a:spcAft>
              <a:buClr>
                <a:schemeClr val="accent1"/>
              </a:buClr>
              <a:buSzPts val="1800"/>
              <a:buFont typeface="Montserrat"/>
              <a:buNone/>
              <a:defRPr sz="1800" b="1">
                <a:solidFill>
                  <a:schemeClr val="accent1"/>
                </a:solidFill>
              </a:defRPr>
            </a:lvl7pPr>
            <a:lvl8pPr lvl="7" rtl="0">
              <a:spcBef>
                <a:spcPts val="0"/>
              </a:spcBef>
              <a:spcAft>
                <a:spcPts val="0"/>
              </a:spcAft>
              <a:buClr>
                <a:schemeClr val="accent1"/>
              </a:buClr>
              <a:buSzPts val="1800"/>
              <a:buFont typeface="Montserrat"/>
              <a:buNone/>
              <a:defRPr sz="1800" b="1">
                <a:solidFill>
                  <a:schemeClr val="accent1"/>
                </a:solidFill>
              </a:defRPr>
            </a:lvl8pPr>
            <a:lvl9pPr lvl="8" rtl="0">
              <a:spcBef>
                <a:spcPts val="0"/>
              </a:spcBef>
              <a:spcAft>
                <a:spcPts val="0"/>
              </a:spcAft>
              <a:buClr>
                <a:schemeClr val="accent1"/>
              </a:buClr>
              <a:buSzPts val="1800"/>
              <a:buFont typeface="Montserrat"/>
              <a:buNone/>
              <a:defRPr sz="1800" b="1">
                <a:solidFill>
                  <a:schemeClr val="accent1"/>
                </a:solidFill>
              </a:defRPr>
            </a:lvl9pPr>
          </a:lstStyle>
          <a:p>
            <a:endParaRPr/>
          </a:p>
        </p:txBody>
      </p:sp>
      <p:sp>
        <p:nvSpPr>
          <p:cNvPr id="472" name="Google Shape;472;p47"/>
          <p:cNvSpPr txBox="1">
            <a:spLocks noGrp="1"/>
          </p:cNvSpPr>
          <p:nvPr>
            <p:ph type="subTitle" idx="5"/>
          </p:nvPr>
        </p:nvSpPr>
        <p:spPr>
          <a:xfrm>
            <a:off x="5403806" y="2002275"/>
            <a:ext cx="17427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73" name="Google Shape;473;p47"/>
          <p:cNvSpPr txBox="1">
            <a:spLocks noGrp="1"/>
          </p:cNvSpPr>
          <p:nvPr>
            <p:ph type="subTitle" idx="6"/>
          </p:nvPr>
        </p:nvSpPr>
        <p:spPr>
          <a:xfrm>
            <a:off x="5403819" y="1577200"/>
            <a:ext cx="1742700" cy="37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ontserrat"/>
              <a:buNone/>
              <a:defRPr sz="1800" b="1">
                <a:solidFill>
                  <a:schemeClr val="accent1"/>
                </a:solidFill>
              </a:defRPr>
            </a:lvl1pPr>
            <a:lvl2pPr lvl="1" rtl="0">
              <a:spcBef>
                <a:spcPts val="0"/>
              </a:spcBef>
              <a:spcAft>
                <a:spcPts val="0"/>
              </a:spcAft>
              <a:buClr>
                <a:schemeClr val="accent1"/>
              </a:buClr>
              <a:buSzPts val="1800"/>
              <a:buFont typeface="Montserrat"/>
              <a:buNone/>
              <a:defRPr sz="1800" b="1">
                <a:solidFill>
                  <a:schemeClr val="accent1"/>
                </a:solidFill>
              </a:defRPr>
            </a:lvl2pPr>
            <a:lvl3pPr lvl="2" rtl="0">
              <a:spcBef>
                <a:spcPts val="0"/>
              </a:spcBef>
              <a:spcAft>
                <a:spcPts val="0"/>
              </a:spcAft>
              <a:buClr>
                <a:schemeClr val="accent1"/>
              </a:buClr>
              <a:buSzPts val="1800"/>
              <a:buFont typeface="Montserrat"/>
              <a:buNone/>
              <a:defRPr sz="1800" b="1">
                <a:solidFill>
                  <a:schemeClr val="accent1"/>
                </a:solidFill>
              </a:defRPr>
            </a:lvl3pPr>
            <a:lvl4pPr lvl="3" rtl="0">
              <a:spcBef>
                <a:spcPts val="0"/>
              </a:spcBef>
              <a:spcAft>
                <a:spcPts val="0"/>
              </a:spcAft>
              <a:buClr>
                <a:schemeClr val="accent1"/>
              </a:buClr>
              <a:buSzPts val="1800"/>
              <a:buFont typeface="Montserrat"/>
              <a:buNone/>
              <a:defRPr sz="1800" b="1">
                <a:solidFill>
                  <a:schemeClr val="accent1"/>
                </a:solidFill>
              </a:defRPr>
            </a:lvl4pPr>
            <a:lvl5pPr lvl="4" rtl="0">
              <a:spcBef>
                <a:spcPts val="0"/>
              </a:spcBef>
              <a:spcAft>
                <a:spcPts val="0"/>
              </a:spcAft>
              <a:buClr>
                <a:schemeClr val="accent1"/>
              </a:buClr>
              <a:buSzPts val="1800"/>
              <a:buFont typeface="Montserrat"/>
              <a:buNone/>
              <a:defRPr sz="1800" b="1">
                <a:solidFill>
                  <a:schemeClr val="accent1"/>
                </a:solidFill>
              </a:defRPr>
            </a:lvl5pPr>
            <a:lvl6pPr lvl="5" rtl="0">
              <a:spcBef>
                <a:spcPts val="0"/>
              </a:spcBef>
              <a:spcAft>
                <a:spcPts val="0"/>
              </a:spcAft>
              <a:buClr>
                <a:schemeClr val="accent1"/>
              </a:buClr>
              <a:buSzPts val="1800"/>
              <a:buFont typeface="Montserrat"/>
              <a:buNone/>
              <a:defRPr sz="1800" b="1">
                <a:solidFill>
                  <a:schemeClr val="accent1"/>
                </a:solidFill>
              </a:defRPr>
            </a:lvl6pPr>
            <a:lvl7pPr lvl="6" rtl="0">
              <a:spcBef>
                <a:spcPts val="0"/>
              </a:spcBef>
              <a:spcAft>
                <a:spcPts val="0"/>
              </a:spcAft>
              <a:buClr>
                <a:schemeClr val="accent1"/>
              </a:buClr>
              <a:buSzPts val="1800"/>
              <a:buFont typeface="Montserrat"/>
              <a:buNone/>
              <a:defRPr sz="1800" b="1">
                <a:solidFill>
                  <a:schemeClr val="accent1"/>
                </a:solidFill>
              </a:defRPr>
            </a:lvl7pPr>
            <a:lvl8pPr lvl="7" rtl="0">
              <a:spcBef>
                <a:spcPts val="0"/>
              </a:spcBef>
              <a:spcAft>
                <a:spcPts val="0"/>
              </a:spcAft>
              <a:buClr>
                <a:schemeClr val="accent1"/>
              </a:buClr>
              <a:buSzPts val="1800"/>
              <a:buFont typeface="Montserrat"/>
              <a:buNone/>
              <a:defRPr sz="1800" b="1">
                <a:solidFill>
                  <a:schemeClr val="accent1"/>
                </a:solidFill>
              </a:defRPr>
            </a:lvl8pPr>
            <a:lvl9pPr lvl="8" rtl="0">
              <a:spcBef>
                <a:spcPts val="0"/>
              </a:spcBef>
              <a:spcAft>
                <a:spcPts val="0"/>
              </a:spcAft>
              <a:buClr>
                <a:schemeClr val="accent1"/>
              </a:buClr>
              <a:buSzPts val="1800"/>
              <a:buFont typeface="Montserrat"/>
              <a:buNone/>
              <a:defRPr sz="1800" b="1">
                <a:solidFill>
                  <a:schemeClr val="accent1"/>
                </a:solidFill>
              </a:defRPr>
            </a:lvl9pPr>
          </a:lstStyle>
          <a:p>
            <a:endParaRPr/>
          </a:p>
        </p:txBody>
      </p:sp>
      <p:sp>
        <p:nvSpPr>
          <p:cNvPr id="474" name="Google Shape;474;p47"/>
          <p:cNvSpPr/>
          <p:nvPr/>
        </p:nvSpPr>
        <p:spPr>
          <a:xfrm>
            <a:off x="3252350" y="884775"/>
            <a:ext cx="2701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rot="10800000">
            <a:off x="-19486" y="490670"/>
            <a:ext cx="4116076" cy="4652845"/>
          </a:xfrm>
          <a:custGeom>
            <a:avLst/>
            <a:gdLst/>
            <a:ahLst/>
            <a:cxnLst/>
            <a:rect l="l" t="t" r="r" b="b"/>
            <a:pathLst>
              <a:path w="9244" h="9856" extrusionOk="0">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grpSp>
        <p:nvGrpSpPr>
          <p:cNvPr id="32" name="Google Shape;32;p7"/>
          <p:cNvGrpSpPr/>
          <p:nvPr/>
        </p:nvGrpSpPr>
        <p:grpSpPr>
          <a:xfrm>
            <a:off x="-1376573" y="-336035"/>
            <a:ext cx="8278950" cy="6237040"/>
            <a:chOff x="-1376573" y="-336035"/>
            <a:chExt cx="8278950" cy="6237040"/>
          </a:xfrm>
        </p:grpSpPr>
        <p:sp>
          <p:nvSpPr>
            <p:cNvPr id="33" name="Google Shape;33;p7"/>
            <p:cNvSpPr/>
            <p:nvPr/>
          </p:nvSpPr>
          <p:spPr>
            <a:xfrm>
              <a:off x="-1376573" y="-33603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4" name="Google Shape;34;p7"/>
            <p:cNvSpPr/>
            <p:nvPr/>
          </p:nvSpPr>
          <p:spPr>
            <a:xfrm rot="-716081">
              <a:off x="-690140" y="3126860"/>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342900" y="3304925"/>
              <a:ext cx="866700" cy="8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7"/>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lvl1pPr lvl="0" algn="l">
              <a:spcBef>
                <a:spcPts val="0"/>
              </a:spcBef>
              <a:spcAft>
                <a:spcPts val="0"/>
              </a:spcAft>
              <a:buSzPts val="2800"/>
              <a:buNone/>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a:endParaRPr/>
          </a:p>
        </p:txBody>
      </p:sp>
      <p:sp>
        <p:nvSpPr>
          <p:cNvPr id="37" name="Google Shape;37;p7"/>
          <p:cNvSpPr txBox="1">
            <a:spLocks noGrp="1"/>
          </p:cNvSpPr>
          <p:nvPr>
            <p:ph type="subTitle" idx="1"/>
          </p:nvPr>
        </p:nvSpPr>
        <p:spPr>
          <a:xfrm>
            <a:off x="627980" y="2199150"/>
            <a:ext cx="3423900" cy="11490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1">
  <p:cSld name="TITLE_AND_TWO_COLUMNS_1_1_1_1">
    <p:spTree>
      <p:nvGrpSpPr>
        <p:cNvPr id="1" name="Shape 476"/>
        <p:cNvGrpSpPr/>
        <p:nvPr/>
      </p:nvGrpSpPr>
      <p:grpSpPr>
        <a:xfrm>
          <a:off x="0" y="0"/>
          <a:ext cx="0" cy="0"/>
          <a:chOff x="0" y="0"/>
          <a:chExt cx="0" cy="0"/>
        </a:xfrm>
      </p:grpSpPr>
      <p:sp>
        <p:nvSpPr>
          <p:cNvPr id="477" name="Google Shape;477;p48"/>
          <p:cNvSpPr txBox="1">
            <a:spLocks noGrp="1"/>
          </p:cNvSpPr>
          <p:nvPr>
            <p:ph type="subTitle" idx="1"/>
          </p:nvPr>
        </p:nvSpPr>
        <p:spPr>
          <a:xfrm>
            <a:off x="774100" y="2226075"/>
            <a:ext cx="1892100" cy="54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78" name="Google Shape;478;p48"/>
          <p:cNvSpPr txBox="1">
            <a:spLocks noGrp="1"/>
          </p:cNvSpPr>
          <p:nvPr>
            <p:ph type="subTitle" idx="2"/>
          </p:nvPr>
        </p:nvSpPr>
        <p:spPr>
          <a:xfrm>
            <a:off x="774100" y="1845475"/>
            <a:ext cx="18921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9" name="Google Shape;479;p48"/>
          <p:cNvSpPr txBox="1">
            <a:spLocks noGrp="1"/>
          </p:cNvSpPr>
          <p:nvPr>
            <p:ph type="subTitle" idx="3"/>
          </p:nvPr>
        </p:nvSpPr>
        <p:spPr>
          <a:xfrm>
            <a:off x="3625950" y="2226075"/>
            <a:ext cx="1892100" cy="54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0" name="Google Shape;480;p48"/>
          <p:cNvSpPr txBox="1">
            <a:spLocks noGrp="1"/>
          </p:cNvSpPr>
          <p:nvPr>
            <p:ph type="subTitle" idx="4"/>
          </p:nvPr>
        </p:nvSpPr>
        <p:spPr>
          <a:xfrm>
            <a:off x="3625950" y="1845475"/>
            <a:ext cx="18921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81" name="Google Shape;481;p48"/>
          <p:cNvSpPr txBox="1">
            <a:spLocks noGrp="1"/>
          </p:cNvSpPr>
          <p:nvPr>
            <p:ph type="subTitle" idx="5"/>
          </p:nvPr>
        </p:nvSpPr>
        <p:spPr>
          <a:xfrm>
            <a:off x="6477800" y="2226075"/>
            <a:ext cx="1892100" cy="54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2" name="Google Shape;482;p48"/>
          <p:cNvSpPr txBox="1">
            <a:spLocks noGrp="1"/>
          </p:cNvSpPr>
          <p:nvPr>
            <p:ph type="subTitle" idx="6"/>
          </p:nvPr>
        </p:nvSpPr>
        <p:spPr>
          <a:xfrm>
            <a:off x="6477800" y="1845475"/>
            <a:ext cx="18921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83" name="Google Shape;483;p48"/>
          <p:cNvSpPr txBox="1">
            <a:spLocks noGrp="1"/>
          </p:cNvSpPr>
          <p:nvPr>
            <p:ph type="subTitle" idx="7"/>
          </p:nvPr>
        </p:nvSpPr>
        <p:spPr>
          <a:xfrm>
            <a:off x="774100" y="4061075"/>
            <a:ext cx="1892100" cy="54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4" name="Google Shape;484;p48"/>
          <p:cNvSpPr txBox="1">
            <a:spLocks noGrp="1"/>
          </p:cNvSpPr>
          <p:nvPr>
            <p:ph type="subTitle" idx="8"/>
          </p:nvPr>
        </p:nvSpPr>
        <p:spPr>
          <a:xfrm>
            <a:off x="774100" y="3680475"/>
            <a:ext cx="18921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85" name="Google Shape;485;p48"/>
          <p:cNvSpPr txBox="1">
            <a:spLocks noGrp="1"/>
          </p:cNvSpPr>
          <p:nvPr>
            <p:ph type="subTitle" idx="9"/>
          </p:nvPr>
        </p:nvSpPr>
        <p:spPr>
          <a:xfrm>
            <a:off x="3625950" y="4061075"/>
            <a:ext cx="1892100" cy="54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6" name="Google Shape;486;p48"/>
          <p:cNvSpPr txBox="1">
            <a:spLocks noGrp="1"/>
          </p:cNvSpPr>
          <p:nvPr>
            <p:ph type="subTitle" idx="13"/>
          </p:nvPr>
        </p:nvSpPr>
        <p:spPr>
          <a:xfrm>
            <a:off x="3625950" y="3680475"/>
            <a:ext cx="18921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87" name="Google Shape;487;p48"/>
          <p:cNvSpPr txBox="1">
            <a:spLocks noGrp="1"/>
          </p:cNvSpPr>
          <p:nvPr>
            <p:ph type="subTitle" idx="14"/>
          </p:nvPr>
        </p:nvSpPr>
        <p:spPr>
          <a:xfrm>
            <a:off x="6477800" y="4061075"/>
            <a:ext cx="1892100" cy="54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88" name="Google Shape;488;p48"/>
          <p:cNvSpPr txBox="1">
            <a:spLocks noGrp="1"/>
          </p:cNvSpPr>
          <p:nvPr>
            <p:ph type="subTitle" idx="15"/>
          </p:nvPr>
        </p:nvSpPr>
        <p:spPr>
          <a:xfrm>
            <a:off x="6477800" y="3680475"/>
            <a:ext cx="18921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89" name="Google Shape;489;p48"/>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48"/>
          <p:cNvSpPr/>
          <p:nvPr/>
        </p:nvSpPr>
        <p:spPr>
          <a:xfrm>
            <a:off x="4045600" y="884775"/>
            <a:ext cx="10980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rot="10800000">
            <a:off x="3" y="5"/>
            <a:ext cx="703247" cy="1491867"/>
          </a:xfrm>
          <a:custGeom>
            <a:avLst/>
            <a:gdLst/>
            <a:ahLst/>
            <a:cxnLst/>
            <a:rect l="l" t="t" r="r" b="b"/>
            <a:pathLst>
              <a:path w="4982" h="10569" extrusionOk="0">
                <a:moveTo>
                  <a:pt x="4982" y="0"/>
                </a:moveTo>
                <a:cubicBezTo>
                  <a:pt x="4223" y="161"/>
                  <a:pt x="4159" y="1002"/>
                  <a:pt x="3518" y="1002"/>
                </a:cubicBezTo>
                <a:cubicBezTo>
                  <a:pt x="3403" y="1002"/>
                  <a:pt x="3270" y="975"/>
                  <a:pt x="3111" y="912"/>
                </a:cubicBezTo>
                <a:cubicBezTo>
                  <a:pt x="2817" y="796"/>
                  <a:pt x="2502" y="727"/>
                  <a:pt x="2197" y="727"/>
                </a:cubicBezTo>
                <a:cubicBezTo>
                  <a:pt x="1414" y="727"/>
                  <a:pt x="694" y="1181"/>
                  <a:pt x="550" y="2466"/>
                </a:cubicBezTo>
                <a:cubicBezTo>
                  <a:pt x="349" y="4251"/>
                  <a:pt x="2941" y="5534"/>
                  <a:pt x="1901" y="6387"/>
                </a:cubicBezTo>
                <a:cubicBezTo>
                  <a:pt x="0" y="7947"/>
                  <a:pt x="1278" y="9143"/>
                  <a:pt x="1990" y="10568"/>
                </a:cubicBezTo>
                <a:lnTo>
                  <a:pt x="4982" y="10568"/>
                </a:lnTo>
                <a:lnTo>
                  <a:pt x="4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48"/>
          <p:cNvGrpSpPr/>
          <p:nvPr/>
        </p:nvGrpSpPr>
        <p:grpSpPr>
          <a:xfrm rot="3269778" flipH="1">
            <a:off x="241954" y="14756"/>
            <a:ext cx="878808" cy="1153218"/>
            <a:chOff x="5413" y="3990161"/>
            <a:chExt cx="878892" cy="1153328"/>
          </a:xfrm>
        </p:grpSpPr>
        <p:grpSp>
          <p:nvGrpSpPr>
            <p:cNvPr id="493" name="Google Shape;493;p48"/>
            <p:cNvGrpSpPr/>
            <p:nvPr/>
          </p:nvGrpSpPr>
          <p:grpSpPr>
            <a:xfrm rot="348638">
              <a:off x="59996" y="4002965"/>
              <a:ext cx="308460" cy="1093930"/>
              <a:chOff x="-1271650" y="1331800"/>
              <a:chExt cx="1040960" cy="3691687"/>
            </a:xfrm>
          </p:grpSpPr>
          <p:sp>
            <p:nvSpPr>
              <p:cNvPr id="494" name="Google Shape;494;p48"/>
              <p:cNvSpPr/>
              <p:nvPr/>
            </p:nvSpPr>
            <p:spPr>
              <a:xfrm>
                <a:off x="-1271650" y="1331800"/>
                <a:ext cx="1040960" cy="3607477"/>
              </a:xfrm>
              <a:custGeom>
                <a:avLst/>
                <a:gdLst/>
                <a:ahLst/>
                <a:cxnLst/>
                <a:rect l="l" t="t" r="r" b="b"/>
                <a:pathLst>
                  <a:path w="4685" h="16236" extrusionOk="0">
                    <a:moveTo>
                      <a:pt x="2380" y="0"/>
                    </a:moveTo>
                    <a:cubicBezTo>
                      <a:pt x="2166" y="0"/>
                      <a:pt x="1958" y="76"/>
                      <a:pt x="1793" y="212"/>
                    </a:cubicBezTo>
                    <a:cubicBezTo>
                      <a:pt x="1238" y="628"/>
                      <a:pt x="1023" y="1361"/>
                      <a:pt x="1250" y="2030"/>
                    </a:cubicBezTo>
                    <a:cubicBezTo>
                      <a:pt x="1414" y="2472"/>
                      <a:pt x="1768" y="2851"/>
                      <a:pt x="1743" y="3318"/>
                    </a:cubicBezTo>
                    <a:cubicBezTo>
                      <a:pt x="1705" y="4177"/>
                      <a:pt x="467" y="4518"/>
                      <a:pt x="265" y="5351"/>
                    </a:cubicBezTo>
                    <a:cubicBezTo>
                      <a:pt x="0" y="6386"/>
                      <a:pt x="1490" y="7270"/>
                      <a:pt x="1212" y="8293"/>
                    </a:cubicBezTo>
                    <a:cubicBezTo>
                      <a:pt x="1074" y="8773"/>
                      <a:pt x="581" y="9063"/>
                      <a:pt x="329" y="9493"/>
                    </a:cubicBezTo>
                    <a:cubicBezTo>
                      <a:pt x="101" y="9871"/>
                      <a:pt x="76" y="10339"/>
                      <a:pt x="240" y="10743"/>
                    </a:cubicBezTo>
                    <a:cubicBezTo>
                      <a:pt x="430" y="11147"/>
                      <a:pt x="783" y="11450"/>
                      <a:pt x="1061" y="11803"/>
                    </a:cubicBezTo>
                    <a:cubicBezTo>
                      <a:pt x="1326" y="12169"/>
                      <a:pt x="1478" y="12687"/>
                      <a:pt x="1212" y="13053"/>
                    </a:cubicBezTo>
                    <a:cubicBezTo>
                      <a:pt x="1099" y="13205"/>
                      <a:pt x="1654" y="13508"/>
                      <a:pt x="1819" y="13596"/>
                    </a:cubicBezTo>
                    <a:cubicBezTo>
                      <a:pt x="1983" y="13697"/>
                      <a:pt x="2349" y="13798"/>
                      <a:pt x="2463" y="13950"/>
                    </a:cubicBezTo>
                    <a:cubicBezTo>
                      <a:pt x="2652" y="14240"/>
                      <a:pt x="2387" y="14569"/>
                      <a:pt x="2273" y="14884"/>
                    </a:cubicBezTo>
                    <a:cubicBezTo>
                      <a:pt x="2122" y="15351"/>
                      <a:pt x="2033" y="15806"/>
                      <a:pt x="2273" y="16235"/>
                    </a:cubicBezTo>
                    <a:cubicBezTo>
                      <a:pt x="2343" y="16229"/>
                      <a:pt x="2409" y="16226"/>
                      <a:pt x="2474" y="16226"/>
                    </a:cubicBezTo>
                    <a:cubicBezTo>
                      <a:pt x="2538" y="16226"/>
                      <a:pt x="2601" y="16229"/>
                      <a:pt x="2665" y="16235"/>
                    </a:cubicBezTo>
                    <a:cubicBezTo>
                      <a:pt x="2172" y="15793"/>
                      <a:pt x="2740" y="14960"/>
                      <a:pt x="3182" y="14455"/>
                    </a:cubicBezTo>
                    <a:cubicBezTo>
                      <a:pt x="3612" y="13950"/>
                      <a:pt x="4192" y="13432"/>
                      <a:pt x="4142" y="12776"/>
                    </a:cubicBezTo>
                    <a:cubicBezTo>
                      <a:pt x="4091" y="12132"/>
                      <a:pt x="3473" y="11627"/>
                      <a:pt x="3511" y="10995"/>
                    </a:cubicBezTo>
                    <a:cubicBezTo>
                      <a:pt x="3548" y="10427"/>
                      <a:pt x="4079" y="10048"/>
                      <a:pt x="4369" y="9556"/>
                    </a:cubicBezTo>
                    <a:cubicBezTo>
                      <a:pt x="4685" y="8987"/>
                      <a:pt x="4672" y="8306"/>
                      <a:pt x="4331" y="7763"/>
                    </a:cubicBezTo>
                    <a:cubicBezTo>
                      <a:pt x="3965" y="7194"/>
                      <a:pt x="3245" y="6740"/>
                      <a:pt x="3309" y="6071"/>
                    </a:cubicBezTo>
                    <a:cubicBezTo>
                      <a:pt x="3346" y="5679"/>
                      <a:pt x="3662" y="5376"/>
                      <a:pt x="3889" y="5048"/>
                    </a:cubicBezTo>
                    <a:cubicBezTo>
                      <a:pt x="4357" y="4366"/>
                      <a:pt x="4458" y="3457"/>
                      <a:pt x="4268" y="2649"/>
                    </a:cubicBezTo>
                    <a:cubicBezTo>
                      <a:pt x="4054" y="1828"/>
                      <a:pt x="3662" y="1083"/>
                      <a:pt x="3106" y="452"/>
                    </a:cubicBezTo>
                    <a:cubicBezTo>
                      <a:pt x="2980" y="262"/>
                      <a:pt x="2791" y="111"/>
                      <a:pt x="2576" y="22"/>
                    </a:cubicBezTo>
                    <a:cubicBezTo>
                      <a:pt x="2511" y="7"/>
                      <a:pt x="2445" y="0"/>
                      <a:pt x="2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907035" y="1496666"/>
                <a:ext cx="342617" cy="3526822"/>
              </a:xfrm>
              <a:custGeom>
                <a:avLst/>
                <a:gdLst/>
                <a:ahLst/>
                <a:cxnLst/>
                <a:rect l="l" t="t" r="r" b="b"/>
                <a:pathLst>
                  <a:path w="1542" h="15873" extrusionOk="0">
                    <a:moveTo>
                      <a:pt x="645" y="0"/>
                    </a:moveTo>
                    <a:lnTo>
                      <a:pt x="506" y="88"/>
                    </a:lnTo>
                    <a:cubicBezTo>
                      <a:pt x="948" y="833"/>
                      <a:pt x="1352" y="1566"/>
                      <a:pt x="1263" y="2336"/>
                    </a:cubicBezTo>
                    <a:cubicBezTo>
                      <a:pt x="1213" y="2791"/>
                      <a:pt x="986" y="3220"/>
                      <a:pt x="771" y="3637"/>
                    </a:cubicBezTo>
                    <a:cubicBezTo>
                      <a:pt x="493" y="4154"/>
                      <a:pt x="215" y="4697"/>
                      <a:pt x="253" y="5291"/>
                    </a:cubicBezTo>
                    <a:cubicBezTo>
                      <a:pt x="316" y="5657"/>
                      <a:pt x="430" y="6023"/>
                      <a:pt x="619" y="6364"/>
                    </a:cubicBezTo>
                    <a:cubicBezTo>
                      <a:pt x="784" y="6730"/>
                      <a:pt x="948" y="7071"/>
                      <a:pt x="960" y="7450"/>
                    </a:cubicBezTo>
                    <a:cubicBezTo>
                      <a:pt x="973" y="7905"/>
                      <a:pt x="758" y="8359"/>
                      <a:pt x="556" y="8801"/>
                    </a:cubicBezTo>
                    <a:cubicBezTo>
                      <a:pt x="279" y="9369"/>
                      <a:pt x="1" y="9963"/>
                      <a:pt x="253" y="10556"/>
                    </a:cubicBezTo>
                    <a:cubicBezTo>
                      <a:pt x="354" y="10771"/>
                      <a:pt x="506" y="10986"/>
                      <a:pt x="683" y="11150"/>
                    </a:cubicBezTo>
                    <a:cubicBezTo>
                      <a:pt x="809" y="11301"/>
                      <a:pt x="935" y="11453"/>
                      <a:pt x="1036" y="11617"/>
                    </a:cubicBezTo>
                    <a:cubicBezTo>
                      <a:pt x="1364" y="12236"/>
                      <a:pt x="1112" y="13006"/>
                      <a:pt x="885" y="13700"/>
                    </a:cubicBezTo>
                    <a:cubicBezTo>
                      <a:pt x="683" y="14332"/>
                      <a:pt x="455" y="15253"/>
                      <a:pt x="973" y="15872"/>
                    </a:cubicBezTo>
                    <a:lnTo>
                      <a:pt x="1099" y="15784"/>
                    </a:lnTo>
                    <a:cubicBezTo>
                      <a:pt x="645" y="15228"/>
                      <a:pt x="847" y="14357"/>
                      <a:pt x="1049" y="13751"/>
                    </a:cubicBezTo>
                    <a:cubicBezTo>
                      <a:pt x="1276" y="13044"/>
                      <a:pt x="1541" y="12236"/>
                      <a:pt x="1175" y="11554"/>
                    </a:cubicBezTo>
                    <a:cubicBezTo>
                      <a:pt x="1074" y="11377"/>
                      <a:pt x="948" y="11213"/>
                      <a:pt x="809" y="11061"/>
                    </a:cubicBezTo>
                    <a:cubicBezTo>
                      <a:pt x="645" y="10897"/>
                      <a:pt x="506" y="10708"/>
                      <a:pt x="405" y="10506"/>
                    </a:cubicBezTo>
                    <a:cubicBezTo>
                      <a:pt x="190" y="9975"/>
                      <a:pt x="443" y="9432"/>
                      <a:pt x="708" y="8864"/>
                    </a:cubicBezTo>
                    <a:cubicBezTo>
                      <a:pt x="923" y="8410"/>
                      <a:pt x="1137" y="7942"/>
                      <a:pt x="1125" y="7450"/>
                    </a:cubicBezTo>
                    <a:cubicBezTo>
                      <a:pt x="1112" y="7046"/>
                      <a:pt x="935" y="6667"/>
                      <a:pt x="771" y="6301"/>
                    </a:cubicBezTo>
                    <a:cubicBezTo>
                      <a:pt x="594" y="5985"/>
                      <a:pt x="481" y="5632"/>
                      <a:pt x="430" y="5278"/>
                    </a:cubicBezTo>
                    <a:cubicBezTo>
                      <a:pt x="380" y="4723"/>
                      <a:pt x="645" y="4230"/>
                      <a:pt x="910" y="3712"/>
                    </a:cubicBezTo>
                    <a:cubicBezTo>
                      <a:pt x="1137" y="3283"/>
                      <a:pt x="1377" y="2841"/>
                      <a:pt x="1428" y="2349"/>
                    </a:cubicBezTo>
                    <a:cubicBezTo>
                      <a:pt x="1529" y="1477"/>
                      <a:pt x="1011" y="619"/>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8"/>
            <p:cNvGrpSpPr/>
            <p:nvPr/>
          </p:nvGrpSpPr>
          <p:grpSpPr>
            <a:xfrm>
              <a:off x="128469" y="4244859"/>
              <a:ext cx="755836" cy="898630"/>
              <a:chOff x="3364223" y="2768429"/>
              <a:chExt cx="522636" cy="621374"/>
            </a:xfrm>
          </p:grpSpPr>
          <p:sp>
            <p:nvSpPr>
              <p:cNvPr id="497" name="Google Shape;497;p48"/>
              <p:cNvSpPr/>
              <p:nvPr/>
            </p:nvSpPr>
            <p:spPr>
              <a:xfrm>
                <a:off x="3364223" y="2768429"/>
                <a:ext cx="382592" cy="518060"/>
              </a:xfrm>
              <a:custGeom>
                <a:avLst/>
                <a:gdLst/>
                <a:ahLst/>
                <a:cxnLst/>
                <a:rect l="l" t="t" r="r" b="b"/>
                <a:pathLst>
                  <a:path w="7021" h="9507" extrusionOk="0">
                    <a:moveTo>
                      <a:pt x="6013" y="0"/>
                    </a:moveTo>
                    <a:cubicBezTo>
                      <a:pt x="5593" y="0"/>
                      <a:pt x="5110" y="170"/>
                      <a:pt x="4860" y="309"/>
                    </a:cubicBezTo>
                    <a:cubicBezTo>
                      <a:pt x="4439" y="544"/>
                      <a:pt x="4049" y="854"/>
                      <a:pt x="3585" y="1009"/>
                    </a:cubicBezTo>
                    <a:cubicBezTo>
                      <a:pt x="3009" y="1207"/>
                      <a:pt x="2297" y="1176"/>
                      <a:pt x="1889" y="1628"/>
                    </a:cubicBezTo>
                    <a:cubicBezTo>
                      <a:pt x="1418" y="2148"/>
                      <a:pt x="1623" y="2977"/>
                      <a:pt x="1381" y="3633"/>
                    </a:cubicBezTo>
                    <a:cubicBezTo>
                      <a:pt x="1115" y="4376"/>
                      <a:pt x="304" y="4841"/>
                      <a:pt x="87" y="5602"/>
                    </a:cubicBezTo>
                    <a:cubicBezTo>
                      <a:pt x="1" y="5930"/>
                      <a:pt x="7" y="6277"/>
                      <a:pt x="106" y="6605"/>
                    </a:cubicBezTo>
                    <a:cubicBezTo>
                      <a:pt x="149" y="6778"/>
                      <a:pt x="205" y="6945"/>
                      <a:pt x="273" y="7106"/>
                    </a:cubicBezTo>
                    <a:cubicBezTo>
                      <a:pt x="465" y="7589"/>
                      <a:pt x="700" y="8060"/>
                      <a:pt x="768" y="8574"/>
                    </a:cubicBezTo>
                    <a:cubicBezTo>
                      <a:pt x="799" y="8809"/>
                      <a:pt x="793" y="9063"/>
                      <a:pt x="917" y="9273"/>
                    </a:cubicBezTo>
                    <a:cubicBezTo>
                      <a:pt x="1016" y="9442"/>
                      <a:pt x="1120" y="9507"/>
                      <a:pt x="1223" y="9507"/>
                    </a:cubicBezTo>
                    <a:cubicBezTo>
                      <a:pt x="1408" y="9507"/>
                      <a:pt x="1588" y="9294"/>
                      <a:pt x="1716" y="9106"/>
                    </a:cubicBezTo>
                    <a:cubicBezTo>
                      <a:pt x="2174" y="8394"/>
                      <a:pt x="2632" y="7713"/>
                      <a:pt x="3424" y="7348"/>
                    </a:cubicBezTo>
                    <a:cubicBezTo>
                      <a:pt x="3814" y="7168"/>
                      <a:pt x="4229" y="7026"/>
                      <a:pt x="4582" y="6772"/>
                    </a:cubicBezTo>
                    <a:cubicBezTo>
                      <a:pt x="4929" y="6518"/>
                      <a:pt x="5207" y="6116"/>
                      <a:pt x="5176" y="5689"/>
                    </a:cubicBezTo>
                    <a:cubicBezTo>
                      <a:pt x="5151" y="5429"/>
                      <a:pt x="5021" y="5181"/>
                      <a:pt x="5046" y="4921"/>
                    </a:cubicBezTo>
                    <a:cubicBezTo>
                      <a:pt x="5083" y="4599"/>
                      <a:pt x="5362" y="4351"/>
                      <a:pt x="5653" y="4209"/>
                    </a:cubicBezTo>
                    <a:cubicBezTo>
                      <a:pt x="5944" y="4067"/>
                      <a:pt x="6266" y="3980"/>
                      <a:pt x="6538" y="3801"/>
                    </a:cubicBezTo>
                    <a:cubicBezTo>
                      <a:pt x="6804" y="3621"/>
                      <a:pt x="7021" y="3299"/>
                      <a:pt x="6934" y="2983"/>
                    </a:cubicBezTo>
                    <a:cubicBezTo>
                      <a:pt x="6817" y="2538"/>
                      <a:pt x="6179" y="2346"/>
                      <a:pt x="6148" y="1881"/>
                    </a:cubicBezTo>
                    <a:cubicBezTo>
                      <a:pt x="6117" y="1386"/>
                      <a:pt x="6835" y="1064"/>
                      <a:pt x="6780" y="575"/>
                    </a:cubicBezTo>
                    <a:cubicBezTo>
                      <a:pt x="6726" y="141"/>
                      <a:pt x="6396"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3419532" y="2801287"/>
                <a:ext cx="250393" cy="435722"/>
              </a:xfrm>
              <a:custGeom>
                <a:avLst/>
                <a:gdLst/>
                <a:ahLst/>
                <a:cxnLst/>
                <a:rect l="l" t="t" r="r" b="b"/>
                <a:pathLst>
                  <a:path w="4595" h="7996" extrusionOk="0">
                    <a:moveTo>
                      <a:pt x="4515" y="1"/>
                    </a:moveTo>
                    <a:cubicBezTo>
                      <a:pt x="4504" y="1"/>
                      <a:pt x="4493" y="3"/>
                      <a:pt x="4483" y="9"/>
                    </a:cubicBezTo>
                    <a:cubicBezTo>
                      <a:pt x="3041" y="919"/>
                      <a:pt x="242" y="4176"/>
                      <a:pt x="1" y="7921"/>
                    </a:cubicBezTo>
                    <a:lnTo>
                      <a:pt x="1" y="7927"/>
                    </a:lnTo>
                    <a:cubicBezTo>
                      <a:pt x="1" y="7964"/>
                      <a:pt x="26" y="7995"/>
                      <a:pt x="63" y="7995"/>
                    </a:cubicBezTo>
                    <a:cubicBezTo>
                      <a:pt x="100" y="7995"/>
                      <a:pt x="131" y="7964"/>
                      <a:pt x="137" y="7933"/>
                    </a:cubicBezTo>
                    <a:cubicBezTo>
                      <a:pt x="372" y="4231"/>
                      <a:pt x="3133" y="1018"/>
                      <a:pt x="4557" y="127"/>
                    </a:cubicBezTo>
                    <a:cubicBezTo>
                      <a:pt x="4588" y="108"/>
                      <a:pt x="4594" y="65"/>
                      <a:pt x="4576" y="34"/>
                    </a:cubicBezTo>
                    <a:cubicBezTo>
                      <a:pt x="4563" y="13"/>
                      <a:pt x="4539" y="1"/>
                      <a:pt x="4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3437786" y="2979474"/>
                <a:ext cx="449073" cy="410329"/>
              </a:xfrm>
              <a:custGeom>
                <a:avLst/>
                <a:gdLst/>
                <a:ahLst/>
                <a:cxnLst/>
                <a:rect l="l" t="t" r="r" b="b"/>
                <a:pathLst>
                  <a:path w="8241" h="7530" extrusionOk="0">
                    <a:moveTo>
                      <a:pt x="6053" y="1"/>
                    </a:moveTo>
                    <a:cubicBezTo>
                      <a:pt x="4970" y="1"/>
                      <a:pt x="3598" y="371"/>
                      <a:pt x="2489" y="1277"/>
                    </a:cubicBezTo>
                    <a:cubicBezTo>
                      <a:pt x="706" y="2738"/>
                      <a:pt x="19" y="5128"/>
                      <a:pt x="0" y="6706"/>
                    </a:cubicBezTo>
                    <a:lnTo>
                      <a:pt x="304" y="7530"/>
                    </a:lnTo>
                    <a:cubicBezTo>
                      <a:pt x="1102" y="4707"/>
                      <a:pt x="3999" y="3357"/>
                      <a:pt x="6643" y="2546"/>
                    </a:cubicBezTo>
                    <a:cubicBezTo>
                      <a:pt x="8240" y="2057"/>
                      <a:pt x="8141" y="794"/>
                      <a:pt x="7590" y="379"/>
                    </a:cubicBezTo>
                    <a:cubicBezTo>
                      <a:pt x="7270" y="140"/>
                      <a:pt x="6716" y="1"/>
                      <a:pt x="6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3446559" y="3015656"/>
                <a:ext cx="357961" cy="312406"/>
              </a:xfrm>
              <a:custGeom>
                <a:avLst/>
                <a:gdLst/>
                <a:ahLst/>
                <a:cxnLst/>
                <a:rect l="l" t="t" r="r" b="b"/>
                <a:pathLst>
                  <a:path w="6569" h="5733" extrusionOk="0">
                    <a:moveTo>
                      <a:pt x="6507" y="0"/>
                    </a:moveTo>
                    <a:cubicBezTo>
                      <a:pt x="4736" y="0"/>
                      <a:pt x="1059" y="1888"/>
                      <a:pt x="6" y="5652"/>
                    </a:cubicBezTo>
                    <a:cubicBezTo>
                      <a:pt x="0" y="5683"/>
                      <a:pt x="19" y="5727"/>
                      <a:pt x="56" y="5733"/>
                    </a:cubicBezTo>
                    <a:lnTo>
                      <a:pt x="75" y="5733"/>
                    </a:lnTo>
                    <a:cubicBezTo>
                      <a:pt x="105" y="5733"/>
                      <a:pt x="130" y="5714"/>
                      <a:pt x="136" y="5683"/>
                    </a:cubicBezTo>
                    <a:cubicBezTo>
                      <a:pt x="1170" y="1987"/>
                      <a:pt x="4773" y="130"/>
                      <a:pt x="6507" y="130"/>
                    </a:cubicBezTo>
                    <a:cubicBezTo>
                      <a:pt x="6538" y="130"/>
                      <a:pt x="6569" y="105"/>
                      <a:pt x="6569" y="68"/>
                    </a:cubicBezTo>
                    <a:lnTo>
                      <a:pt x="6569" y="62"/>
                    </a:lnTo>
                    <a:cubicBezTo>
                      <a:pt x="6569" y="25"/>
                      <a:pt x="6538" y="0"/>
                      <a:pt x="6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1" name="Google Shape;501;p48"/>
          <p:cNvSpPr/>
          <p:nvPr/>
        </p:nvSpPr>
        <p:spPr>
          <a:xfrm rot="5400000">
            <a:off x="7991099" y="233775"/>
            <a:ext cx="1386675" cy="919124"/>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1" y="935925"/>
            <a:ext cx="598475" cy="1635837"/>
          </a:xfrm>
          <a:custGeom>
            <a:avLst/>
            <a:gdLst/>
            <a:ahLst/>
            <a:cxnLst/>
            <a:rect l="l" t="t" r="r" b="b"/>
            <a:pathLst>
              <a:path w="5334" h="20928" extrusionOk="0">
                <a:moveTo>
                  <a:pt x="0" y="0"/>
                </a:moveTo>
                <a:lnTo>
                  <a:pt x="6" y="20844"/>
                </a:lnTo>
                <a:cubicBezTo>
                  <a:pt x="153" y="20884"/>
                  <a:pt x="312" y="20906"/>
                  <a:pt x="466" y="20918"/>
                </a:cubicBezTo>
                <a:cubicBezTo>
                  <a:pt x="549" y="20924"/>
                  <a:pt x="633" y="20928"/>
                  <a:pt x="716" y="20928"/>
                </a:cubicBezTo>
                <a:cubicBezTo>
                  <a:pt x="1470" y="20928"/>
                  <a:pt x="2204" y="20652"/>
                  <a:pt x="2772" y="20151"/>
                </a:cubicBezTo>
                <a:cubicBezTo>
                  <a:pt x="3408" y="19589"/>
                  <a:pt x="3817" y="18771"/>
                  <a:pt x="3947" y="17925"/>
                </a:cubicBezTo>
                <a:cubicBezTo>
                  <a:pt x="4192" y="16334"/>
                  <a:pt x="3413" y="14778"/>
                  <a:pt x="2726" y="13409"/>
                </a:cubicBezTo>
                <a:cubicBezTo>
                  <a:pt x="1994" y="11950"/>
                  <a:pt x="1534" y="10286"/>
                  <a:pt x="1704" y="8622"/>
                </a:cubicBezTo>
                <a:cubicBezTo>
                  <a:pt x="1840" y="7315"/>
                  <a:pt x="2425" y="6196"/>
                  <a:pt x="3135" y="5129"/>
                </a:cubicBezTo>
                <a:lnTo>
                  <a:pt x="3175" y="5066"/>
                </a:lnTo>
                <a:cubicBezTo>
                  <a:pt x="3885" y="4010"/>
                  <a:pt x="5333" y="2613"/>
                  <a:pt x="4407" y="1233"/>
                </a:cubicBezTo>
                <a:cubicBezTo>
                  <a:pt x="3913" y="494"/>
                  <a:pt x="2931" y="364"/>
                  <a:pt x="2136" y="227"/>
                </a:cubicBezTo>
                <a:cubicBezTo>
                  <a:pt x="1431" y="108"/>
                  <a:pt x="716" y="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48"/>
          <p:cNvGrpSpPr/>
          <p:nvPr/>
        </p:nvGrpSpPr>
        <p:grpSpPr>
          <a:xfrm rot="-2700000">
            <a:off x="8245058" y="24202"/>
            <a:ext cx="878759" cy="1153154"/>
            <a:chOff x="5413" y="3990161"/>
            <a:chExt cx="878892" cy="1153328"/>
          </a:xfrm>
        </p:grpSpPr>
        <p:grpSp>
          <p:nvGrpSpPr>
            <p:cNvPr id="504" name="Google Shape;504;p48"/>
            <p:cNvGrpSpPr/>
            <p:nvPr/>
          </p:nvGrpSpPr>
          <p:grpSpPr>
            <a:xfrm rot="348638">
              <a:off x="59996" y="4002965"/>
              <a:ext cx="308460" cy="1093930"/>
              <a:chOff x="-1271650" y="1331800"/>
              <a:chExt cx="1040960" cy="3691687"/>
            </a:xfrm>
          </p:grpSpPr>
          <p:sp>
            <p:nvSpPr>
              <p:cNvPr id="505" name="Google Shape;505;p48"/>
              <p:cNvSpPr/>
              <p:nvPr/>
            </p:nvSpPr>
            <p:spPr>
              <a:xfrm>
                <a:off x="-1271650" y="1331800"/>
                <a:ext cx="1040960" cy="3607477"/>
              </a:xfrm>
              <a:custGeom>
                <a:avLst/>
                <a:gdLst/>
                <a:ahLst/>
                <a:cxnLst/>
                <a:rect l="l" t="t" r="r" b="b"/>
                <a:pathLst>
                  <a:path w="4685" h="16236" extrusionOk="0">
                    <a:moveTo>
                      <a:pt x="2380" y="0"/>
                    </a:moveTo>
                    <a:cubicBezTo>
                      <a:pt x="2166" y="0"/>
                      <a:pt x="1958" y="76"/>
                      <a:pt x="1793" y="212"/>
                    </a:cubicBezTo>
                    <a:cubicBezTo>
                      <a:pt x="1238" y="628"/>
                      <a:pt x="1023" y="1361"/>
                      <a:pt x="1250" y="2030"/>
                    </a:cubicBezTo>
                    <a:cubicBezTo>
                      <a:pt x="1414" y="2472"/>
                      <a:pt x="1768" y="2851"/>
                      <a:pt x="1743" y="3318"/>
                    </a:cubicBezTo>
                    <a:cubicBezTo>
                      <a:pt x="1705" y="4177"/>
                      <a:pt x="467" y="4518"/>
                      <a:pt x="265" y="5351"/>
                    </a:cubicBezTo>
                    <a:cubicBezTo>
                      <a:pt x="0" y="6386"/>
                      <a:pt x="1490" y="7270"/>
                      <a:pt x="1212" y="8293"/>
                    </a:cubicBezTo>
                    <a:cubicBezTo>
                      <a:pt x="1074" y="8773"/>
                      <a:pt x="581" y="9063"/>
                      <a:pt x="329" y="9493"/>
                    </a:cubicBezTo>
                    <a:cubicBezTo>
                      <a:pt x="101" y="9871"/>
                      <a:pt x="76" y="10339"/>
                      <a:pt x="240" y="10743"/>
                    </a:cubicBezTo>
                    <a:cubicBezTo>
                      <a:pt x="430" y="11147"/>
                      <a:pt x="783" y="11450"/>
                      <a:pt x="1061" y="11803"/>
                    </a:cubicBezTo>
                    <a:cubicBezTo>
                      <a:pt x="1326" y="12169"/>
                      <a:pt x="1478" y="12687"/>
                      <a:pt x="1212" y="13053"/>
                    </a:cubicBezTo>
                    <a:cubicBezTo>
                      <a:pt x="1099" y="13205"/>
                      <a:pt x="1654" y="13508"/>
                      <a:pt x="1819" y="13596"/>
                    </a:cubicBezTo>
                    <a:cubicBezTo>
                      <a:pt x="1983" y="13697"/>
                      <a:pt x="2349" y="13798"/>
                      <a:pt x="2463" y="13950"/>
                    </a:cubicBezTo>
                    <a:cubicBezTo>
                      <a:pt x="2652" y="14240"/>
                      <a:pt x="2387" y="14569"/>
                      <a:pt x="2273" y="14884"/>
                    </a:cubicBezTo>
                    <a:cubicBezTo>
                      <a:pt x="2122" y="15351"/>
                      <a:pt x="2033" y="15806"/>
                      <a:pt x="2273" y="16235"/>
                    </a:cubicBezTo>
                    <a:cubicBezTo>
                      <a:pt x="2343" y="16229"/>
                      <a:pt x="2409" y="16226"/>
                      <a:pt x="2474" y="16226"/>
                    </a:cubicBezTo>
                    <a:cubicBezTo>
                      <a:pt x="2538" y="16226"/>
                      <a:pt x="2601" y="16229"/>
                      <a:pt x="2665" y="16235"/>
                    </a:cubicBezTo>
                    <a:cubicBezTo>
                      <a:pt x="2172" y="15793"/>
                      <a:pt x="2740" y="14960"/>
                      <a:pt x="3182" y="14455"/>
                    </a:cubicBezTo>
                    <a:cubicBezTo>
                      <a:pt x="3612" y="13950"/>
                      <a:pt x="4192" y="13432"/>
                      <a:pt x="4142" y="12776"/>
                    </a:cubicBezTo>
                    <a:cubicBezTo>
                      <a:pt x="4091" y="12132"/>
                      <a:pt x="3473" y="11627"/>
                      <a:pt x="3511" y="10995"/>
                    </a:cubicBezTo>
                    <a:cubicBezTo>
                      <a:pt x="3548" y="10427"/>
                      <a:pt x="4079" y="10048"/>
                      <a:pt x="4369" y="9556"/>
                    </a:cubicBezTo>
                    <a:cubicBezTo>
                      <a:pt x="4685" y="8987"/>
                      <a:pt x="4672" y="8306"/>
                      <a:pt x="4331" y="7763"/>
                    </a:cubicBezTo>
                    <a:cubicBezTo>
                      <a:pt x="3965" y="7194"/>
                      <a:pt x="3245" y="6740"/>
                      <a:pt x="3309" y="6071"/>
                    </a:cubicBezTo>
                    <a:cubicBezTo>
                      <a:pt x="3346" y="5679"/>
                      <a:pt x="3662" y="5376"/>
                      <a:pt x="3889" y="5048"/>
                    </a:cubicBezTo>
                    <a:cubicBezTo>
                      <a:pt x="4357" y="4366"/>
                      <a:pt x="4458" y="3457"/>
                      <a:pt x="4268" y="2649"/>
                    </a:cubicBezTo>
                    <a:cubicBezTo>
                      <a:pt x="4054" y="1828"/>
                      <a:pt x="3662" y="1083"/>
                      <a:pt x="3106" y="452"/>
                    </a:cubicBezTo>
                    <a:cubicBezTo>
                      <a:pt x="2980" y="262"/>
                      <a:pt x="2791" y="111"/>
                      <a:pt x="2576" y="22"/>
                    </a:cubicBezTo>
                    <a:cubicBezTo>
                      <a:pt x="2511" y="7"/>
                      <a:pt x="2445" y="0"/>
                      <a:pt x="2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907035" y="1496666"/>
                <a:ext cx="342617" cy="3526822"/>
              </a:xfrm>
              <a:custGeom>
                <a:avLst/>
                <a:gdLst/>
                <a:ahLst/>
                <a:cxnLst/>
                <a:rect l="l" t="t" r="r" b="b"/>
                <a:pathLst>
                  <a:path w="1542" h="15873" extrusionOk="0">
                    <a:moveTo>
                      <a:pt x="645" y="0"/>
                    </a:moveTo>
                    <a:lnTo>
                      <a:pt x="506" y="88"/>
                    </a:lnTo>
                    <a:cubicBezTo>
                      <a:pt x="948" y="833"/>
                      <a:pt x="1352" y="1566"/>
                      <a:pt x="1263" y="2336"/>
                    </a:cubicBezTo>
                    <a:cubicBezTo>
                      <a:pt x="1213" y="2791"/>
                      <a:pt x="986" y="3220"/>
                      <a:pt x="771" y="3637"/>
                    </a:cubicBezTo>
                    <a:cubicBezTo>
                      <a:pt x="493" y="4154"/>
                      <a:pt x="215" y="4697"/>
                      <a:pt x="253" y="5291"/>
                    </a:cubicBezTo>
                    <a:cubicBezTo>
                      <a:pt x="316" y="5657"/>
                      <a:pt x="430" y="6023"/>
                      <a:pt x="619" y="6364"/>
                    </a:cubicBezTo>
                    <a:cubicBezTo>
                      <a:pt x="784" y="6730"/>
                      <a:pt x="948" y="7071"/>
                      <a:pt x="960" y="7450"/>
                    </a:cubicBezTo>
                    <a:cubicBezTo>
                      <a:pt x="973" y="7905"/>
                      <a:pt x="758" y="8359"/>
                      <a:pt x="556" y="8801"/>
                    </a:cubicBezTo>
                    <a:cubicBezTo>
                      <a:pt x="279" y="9369"/>
                      <a:pt x="1" y="9963"/>
                      <a:pt x="253" y="10556"/>
                    </a:cubicBezTo>
                    <a:cubicBezTo>
                      <a:pt x="354" y="10771"/>
                      <a:pt x="506" y="10986"/>
                      <a:pt x="683" y="11150"/>
                    </a:cubicBezTo>
                    <a:cubicBezTo>
                      <a:pt x="809" y="11301"/>
                      <a:pt x="935" y="11453"/>
                      <a:pt x="1036" y="11617"/>
                    </a:cubicBezTo>
                    <a:cubicBezTo>
                      <a:pt x="1364" y="12236"/>
                      <a:pt x="1112" y="13006"/>
                      <a:pt x="885" y="13700"/>
                    </a:cubicBezTo>
                    <a:cubicBezTo>
                      <a:pt x="683" y="14332"/>
                      <a:pt x="455" y="15253"/>
                      <a:pt x="973" y="15872"/>
                    </a:cubicBezTo>
                    <a:lnTo>
                      <a:pt x="1099" y="15784"/>
                    </a:lnTo>
                    <a:cubicBezTo>
                      <a:pt x="645" y="15228"/>
                      <a:pt x="847" y="14357"/>
                      <a:pt x="1049" y="13751"/>
                    </a:cubicBezTo>
                    <a:cubicBezTo>
                      <a:pt x="1276" y="13044"/>
                      <a:pt x="1541" y="12236"/>
                      <a:pt x="1175" y="11554"/>
                    </a:cubicBezTo>
                    <a:cubicBezTo>
                      <a:pt x="1074" y="11377"/>
                      <a:pt x="948" y="11213"/>
                      <a:pt x="809" y="11061"/>
                    </a:cubicBezTo>
                    <a:cubicBezTo>
                      <a:pt x="645" y="10897"/>
                      <a:pt x="506" y="10708"/>
                      <a:pt x="405" y="10506"/>
                    </a:cubicBezTo>
                    <a:cubicBezTo>
                      <a:pt x="190" y="9975"/>
                      <a:pt x="443" y="9432"/>
                      <a:pt x="708" y="8864"/>
                    </a:cubicBezTo>
                    <a:cubicBezTo>
                      <a:pt x="923" y="8410"/>
                      <a:pt x="1137" y="7942"/>
                      <a:pt x="1125" y="7450"/>
                    </a:cubicBezTo>
                    <a:cubicBezTo>
                      <a:pt x="1112" y="7046"/>
                      <a:pt x="935" y="6667"/>
                      <a:pt x="771" y="6301"/>
                    </a:cubicBezTo>
                    <a:cubicBezTo>
                      <a:pt x="594" y="5985"/>
                      <a:pt x="481" y="5632"/>
                      <a:pt x="430" y="5278"/>
                    </a:cubicBezTo>
                    <a:cubicBezTo>
                      <a:pt x="380" y="4723"/>
                      <a:pt x="645" y="4230"/>
                      <a:pt x="910" y="3712"/>
                    </a:cubicBezTo>
                    <a:cubicBezTo>
                      <a:pt x="1137" y="3283"/>
                      <a:pt x="1377" y="2841"/>
                      <a:pt x="1428" y="2349"/>
                    </a:cubicBezTo>
                    <a:cubicBezTo>
                      <a:pt x="1529" y="1477"/>
                      <a:pt x="1011" y="619"/>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48"/>
            <p:cNvGrpSpPr/>
            <p:nvPr/>
          </p:nvGrpSpPr>
          <p:grpSpPr>
            <a:xfrm>
              <a:off x="128469" y="4244859"/>
              <a:ext cx="755836" cy="898630"/>
              <a:chOff x="3364223" y="2768429"/>
              <a:chExt cx="522636" cy="621374"/>
            </a:xfrm>
          </p:grpSpPr>
          <p:sp>
            <p:nvSpPr>
              <p:cNvPr id="508" name="Google Shape;508;p48"/>
              <p:cNvSpPr/>
              <p:nvPr/>
            </p:nvSpPr>
            <p:spPr>
              <a:xfrm>
                <a:off x="3364223" y="2768429"/>
                <a:ext cx="382592" cy="518060"/>
              </a:xfrm>
              <a:custGeom>
                <a:avLst/>
                <a:gdLst/>
                <a:ahLst/>
                <a:cxnLst/>
                <a:rect l="l" t="t" r="r" b="b"/>
                <a:pathLst>
                  <a:path w="7021" h="9507" extrusionOk="0">
                    <a:moveTo>
                      <a:pt x="6013" y="0"/>
                    </a:moveTo>
                    <a:cubicBezTo>
                      <a:pt x="5593" y="0"/>
                      <a:pt x="5110" y="170"/>
                      <a:pt x="4860" y="309"/>
                    </a:cubicBezTo>
                    <a:cubicBezTo>
                      <a:pt x="4439" y="544"/>
                      <a:pt x="4049" y="854"/>
                      <a:pt x="3585" y="1009"/>
                    </a:cubicBezTo>
                    <a:cubicBezTo>
                      <a:pt x="3009" y="1207"/>
                      <a:pt x="2297" y="1176"/>
                      <a:pt x="1889" y="1628"/>
                    </a:cubicBezTo>
                    <a:cubicBezTo>
                      <a:pt x="1418" y="2148"/>
                      <a:pt x="1623" y="2977"/>
                      <a:pt x="1381" y="3633"/>
                    </a:cubicBezTo>
                    <a:cubicBezTo>
                      <a:pt x="1115" y="4376"/>
                      <a:pt x="304" y="4841"/>
                      <a:pt x="87" y="5602"/>
                    </a:cubicBezTo>
                    <a:cubicBezTo>
                      <a:pt x="1" y="5930"/>
                      <a:pt x="7" y="6277"/>
                      <a:pt x="106" y="6605"/>
                    </a:cubicBezTo>
                    <a:cubicBezTo>
                      <a:pt x="149" y="6778"/>
                      <a:pt x="205" y="6945"/>
                      <a:pt x="273" y="7106"/>
                    </a:cubicBezTo>
                    <a:cubicBezTo>
                      <a:pt x="465" y="7589"/>
                      <a:pt x="700" y="8060"/>
                      <a:pt x="768" y="8574"/>
                    </a:cubicBezTo>
                    <a:cubicBezTo>
                      <a:pt x="799" y="8809"/>
                      <a:pt x="793" y="9063"/>
                      <a:pt x="917" y="9273"/>
                    </a:cubicBezTo>
                    <a:cubicBezTo>
                      <a:pt x="1016" y="9442"/>
                      <a:pt x="1120" y="9507"/>
                      <a:pt x="1223" y="9507"/>
                    </a:cubicBezTo>
                    <a:cubicBezTo>
                      <a:pt x="1408" y="9507"/>
                      <a:pt x="1588" y="9294"/>
                      <a:pt x="1716" y="9106"/>
                    </a:cubicBezTo>
                    <a:cubicBezTo>
                      <a:pt x="2174" y="8394"/>
                      <a:pt x="2632" y="7713"/>
                      <a:pt x="3424" y="7348"/>
                    </a:cubicBezTo>
                    <a:cubicBezTo>
                      <a:pt x="3814" y="7168"/>
                      <a:pt x="4229" y="7026"/>
                      <a:pt x="4582" y="6772"/>
                    </a:cubicBezTo>
                    <a:cubicBezTo>
                      <a:pt x="4929" y="6518"/>
                      <a:pt x="5207" y="6116"/>
                      <a:pt x="5176" y="5689"/>
                    </a:cubicBezTo>
                    <a:cubicBezTo>
                      <a:pt x="5151" y="5429"/>
                      <a:pt x="5021" y="5181"/>
                      <a:pt x="5046" y="4921"/>
                    </a:cubicBezTo>
                    <a:cubicBezTo>
                      <a:pt x="5083" y="4599"/>
                      <a:pt x="5362" y="4351"/>
                      <a:pt x="5653" y="4209"/>
                    </a:cubicBezTo>
                    <a:cubicBezTo>
                      <a:pt x="5944" y="4067"/>
                      <a:pt x="6266" y="3980"/>
                      <a:pt x="6538" y="3801"/>
                    </a:cubicBezTo>
                    <a:cubicBezTo>
                      <a:pt x="6804" y="3621"/>
                      <a:pt x="7021" y="3299"/>
                      <a:pt x="6934" y="2983"/>
                    </a:cubicBezTo>
                    <a:cubicBezTo>
                      <a:pt x="6817" y="2538"/>
                      <a:pt x="6179" y="2346"/>
                      <a:pt x="6148" y="1881"/>
                    </a:cubicBezTo>
                    <a:cubicBezTo>
                      <a:pt x="6117" y="1386"/>
                      <a:pt x="6835" y="1064"/>
                      <a:pt x="6780" y="575"/>
                    </a:cubicBezTo>
                    <a:cubicBezTo>
                      <a:pt x="6726" y="141"/>
                      <a:pt x="6396"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3419532" y="2801287"/>
                <a:ext cx="250393" cy="435722"/>
              </a:xfrm>
              <a:custGeom>
                <a:avLst/>
                <a:gdLst/>
                <a:ahLst/>
                <a:cxnLst/>
                <a:rect l="l" t="t" r="r" b="b"/>
                <a:pathLst>
                  <a:path w="4595" h="7996" extrusionOk="0">
                    <a:moveTo>
                      <a:pt x="4515" y="1"/>
                    </a:moveTo>
                    <a:cubicBezTo>
                      <a:pt x="4504" y="1"/>
                      <a:pt x="4493" y="3"/>
                      <a:pt x="4483" y="9"/>
                    </a:cubicBezTo>
                    <a:cubicBezTo>
                      <a:pt x="3041" y="919"/>
                      <a:pt x="242" y="4176"/>
                      <a:pt x="1" y="7921"/>
                    </a:cubicBezTo>
                    <a:lnTo>
                      <a:pt x="1" y="7927"/>
                    </a:lnTo>
                    <a:cubicBezTo>
                      <a:pt x="1" y="7964"/>
                      <a:pt x="26" y="7995"/>
                      <a:pt x="63" y="7995"/>
                    </a:cubicBezTo>
                    <a:cubicBezTo>
                      <a:pt x="100" y="7995"/>
                      <a:pt x="131" y="7964"/>
                      <a:pt x="137" y="7933"/>
                    </a:cubicBezTo>
                    <a:cubicBezTo>
                      <a:pt x="372" y="4231"/>
                      <a:pt x="3133" y="1018"/>
                      <a:pt x="4557" y="127"/>
                    </a:cubicBezTo>
                    <a:cubicBezTo>
                      <a:pt x="4588" y="108"/>
                      <a:pt x="4594" y="65"/>
                      <a:pt x="4576" y="34"/>
                    </a:cubicBezTo>
                    <a:cubicBezTo>
                      <a:pt x="4563" y="13"/>
                      <a:pt x="4539" y="1"/>
                      <a:pt x="4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3437786" y="2979474"/>
                <a:ext cx="449073" cy="410329"/>
              </a:xfrm>
              <a:custGeom>
                <a:avLst/>
                <a:gdLst/>
                <a:ahLst/>
                <a:cxnLst/>
                <a:rect l="l" t="t" r="r" b="b"/>
                <a:pathLst>
                  <a:path w="8241" h="7530" extrusionOk="0">
                    <a:moveTo>
                      <a:pt x="6053" y="1"/>
                    </a:moveTo>
                    <a:cubicBezTo>
                      <a:pt x="4970" y="1"/>
                      <a:pt x="3598" y="371"/>
                      <a:pt x="2489" y="1277"/>
                    </a:cubicBezTo>
                    <a:cubicBezTo>
                      <a:pt x="706" y="2738"/>
                      <a:pt x="19" y="5128"/>
                      <a:pt x="0" y="6706"/>
                    </a:cubicBezTo>
                    <a:lnTo>
                      <a:pt x="304" y="7530"/>
                    </a:lnTo>
                    <a:cubicBezTo>
                      <a:pt x="1102" y="4707"/>
                      <a:pt x="3999" y="3357"/>
                      <a:pt x="6643" y="2546"/>
                    </a:cubicBezTo>
                    <a:cubicBezTo>
                      <a:pt x="8240" y="2057"/>
                      <a:pt x="8141" y="794"/>
                      <a:pt x="7590" y="379"/>
                    </a:cubicBezTo>
                    <a:cubicBezTo>
                      <a:pt x="7270" y="140"/>
                      <a:pt x="6716" y="1"/>
                      <a:pt x="6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3446559" y="3015656"/>
                <a:ext cx="357961" cy="312406"/>
              </a:xfrm>
              <a:custGeom>
                <a:avLst/>
                <a:gdLst/>
                <a:ahLst/>
                <a:cxnLst/>
                <a:rect l="l" t="t" r="r" b="b"/>
                <a:pathLst>
                  <a:path w="6569" h="5733" extrusionOk="0">
                    <a:moveTo>
                      <a:pt x="6507" y="0"/>
                    </a:moveTo>
                    <a:cubicBezTo>
                      <a:pt x="4736" y="0"/>
                      <a:pt x="1059" y="1888"/>
                      <a:pt x="6" y="5652"/>
                    </a:cubicBezTo>
                    <a:cubicBezTo>
                      <a:pt x="0" y="5683"/>
                      <a:pt x="19" y="5727"/>
                      <a:pt x="56" y="5733"/>
                    </a:cubicBezTo>
                    <a:lnTo>
                      <a:pt x="75" y="5733"/>
                    </a:lnTo>
                    <a:cubicBezTo>
                      <a:pt x="105" y="5733"/>
                      <a:pt x="130" y="5714"/>
                      <a:pt x="136" y="5683"/>
                    </a:cubicBezTo>
                    <a:cubicBezTo>
                      <a:pt x="1170" y="1987"/>
                      <a:pt x="4773" y="130"/>
                      <a:pt x="6507" y="130"/>
                    </a:cubicBezTo>
                    <a:cubicBezTo>
                      <a:pt x="6538" y="130"/>
                      <a:pt x="6569" y="105"/>
                      <a:pt x="6569" y="68"/>
                    </a:cubicBezTo>
                    <a:lnTo>
                      <a:pt x="6569" y="62"/>
                    </a:lnTo>
                    <a:cubicBezTo>
                      <a:pt x="6569" y="25"/>
                      <a:pt x="6538" y="0"/>
                      <a:pt x="6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2" name="Google Shape;512;p48"/>
          <p:cNvSpPr/>
          <p:nvPr/>
        </p:nvSpPr>
        <p:spPr>
          <a:xfrm rot="-5400000">
            <a:off x="7911699" y="1349104"/>
            <a:ext cx="1977233" cy="487370"/>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2">
  <p:cSld name="TITLE_AND_TWO_COLUMNS_1_1_1_1_1">
    <p:spTree>
      <p:nvGrpSpPr>
        <p:cNvPr id="1" name="Shape 513"/>
        <p:cNvGrpSpPr/>
        <p:nvPr/>
      </p:nvGrpSpPr>
      <p:grpSpPr>
        <a:xfrm>
          <a:off x="0" y="0"/>
          <a:ext cx="0" cy="0"/>
          <a:chOff x="0" y="0"/>
          <a:chExt cx="0" cy="0"/>
        </a:xfrm>
      </p:grpSpPr>
      <p:sp>
        <p:nvSpPr>
          <p:cNvPr id="514" name="Google Shape;514;p49"/>
          <p:cNvSpPr txBox="1">
            <a:spLocks noGrp="1"/>
          </p:cNvSpPr>
          <p:nvPr>
            <p:ph type="subTitle" idx="1"/>
          </p:nvPr>
        </p:nvSpPr>
        <p:spPr>
          <a:xfrm>
            <a:off x="1084725" y="1870449"/>
            <a:ext cx="1717200" cy="54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15" name="Google Shape;515;p49"/>
          <p:cNvSpPr txBox="1">
            <a:spLocks noGrp="1"/>
          </p:cNvSpPr>
          <p:nvPr>
            <p:ph type="subTitle" idx="2"/>
          </p:nvPr>
        </p:nvSpPr>
        <p:spPr>
          <a:xfrm>
            <a:off x="1084725" y="1557850"/>
            <a:ext cx="1717200" cy="3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16" name="Google Shape;516;p49"/>
          <p:cNvSpPr txBox="1">
            <a:spLocks noGrp="1"/>
          </p:cNvSpPr>
          <p:nvPr>
            <p:ph type="subTitle" idx="3"/>
          </p:nvPr>
        </p:nvSpPr>
        <p:spPr>
          <a:xfrm>
            <a:off x="6342075" y="1870450"/>
            <a:ext cx="1717200" cy="54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17" name="Google Shape;517;p49"/>
          <p:cNvSpPr txBox="1">
            <a:spLocks noGrp="1"/>
          </p:cNvSpPr>
          <p:nvPr>
            <p:ph type="subTitle" idx="4"/>
          </p:nvPr>
        </p:nvSpPr>
        <p:spPr>
          <a:xfrm>
            <a:off x="6342075" y="1557850"/>
            <a:ext cx="1717200" cy="31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18" name="Google Shape;518;p49"/>
          <p:cNvSpPr txBox="1">
            <a:spLocks noGrp="1"/>
          </p:cNvSpPr>
          <p:nvPr>
            <p:ph type="subTitle" idx="5"/>
          </p:nvPr>
        </p:nvSpPr>
        <p:spPr>
          <a:xfrm>
            <a:off x="6342075" y="2965750"/>
            <a:ext cx="1717200" cy="54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19" name="Google Shape;519;p49"/>
          <p:cNvSpPr txBox="1">
            <a:spLocks noGrp="1"/>
          </p:cNvSpPr>
          <p:nvPr>
            <p:ph type="subTitle" idx="6"/>
          </p:nvPr>
        </p:nvSpPr>
        <p:spPr>
          <a:xfrm>
            <a:off x="6342075" y="2653150"/>
            <a:ext cx="1717200" cy="31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0" name="Google Shape;520;p49"/>
          <p:cNvSpPr txBox="1">
            <a:spLocks noGrp="1"/>
          </p:cNvSpPr>
          <p:nvPr>
            <p:ph type="subTitle" idx="7"/>
          </p:nvPr>
        </p:nvSpPr>
        <p:spPr>
          <a:xfrm>
            <a:off x="1084725" y="4061077"/>
            <a:ext cx="1717200" cy="54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1" name="Google Shape;521;p49"/>
          <p:cNvSpPr txBox="1">
            <a:spLocks noGrp="1"/>
          </p:cNvSpPr>
          <p:nvPr>
            <p:ph type="subTitle" idx="8"/>
          </p:nvPr>
        </p:nvSpPr>
        <p:spPr>
          <a:xfrm>
            <a:off x="1084725" y="3748479"/>
            <a:ext cx="1717200" cy="3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2" name="Google Shape;522;p49"/>
          <p:cNvSpPr txBox="1">
            <a:spLocks noGrp="1"/>
          </p:cNvSpPr>
          <p:nvPr>
            <p:ph type="subTitle" idx="9"/>
          </p:nvPr>
        </p:nvSpPr>
        <p:spPr>
          <a:xfrm>
            <a:off x="1084725" y="2965757"/>
            <a:ext cx="1717200" cy="54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3" name="Google Shape;523;p49"/>
          <p:cNvSpPr txBox="1">
            <a:spLocks noGrp="1"/>
          </p:cNvSpPr>
          <p:nvPr>
            <p:ph type="subTitle" idx="13"/>
          </p:nvPr>
        </p:nvSpPr>
        <p:spPr>
          <a:xfrm>
            <a:off x="1084725" y="2653158"/>
            <a:ext cx="1717200" cy="3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4" name="Google Shape;524;p49"/>
          <p:cNvSpPr txBox="1">
            <a:spLocks noGrp="1"/>
          </p:cNvSpPr>
          <p:nvPr>
            <p:ph type="subTitle" idx="14"/>
          </p:nvPr>
        </p:nvSpPr>
        <p:spPr>
          <a:xfrm>
            <a:off x="6342075" y="4061075"/>
            <a:ext cx="1717200" cy="54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5" name="Google Shape;525;p49"/>
          <p:cNvSpPr txBox="1">
            <a:spLocks noGrp="1"/>
          </p:cNvSpPr>
          <p:nvPr>
            <p:ph type="subTitle" idx="15"/>
          </p:nvPr>
        </p:nvSpPr>
        <p:spPr>
          <a:xfrm>
            <a:off x="6342075" y="3748475"/>
            <a:ext cx="1717200" cy="31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1800" b="1">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26" name="Google Shape;526;p49"/>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49"/>
          <p:cNvSpPr/>
          <p:nvPr/>
        </p:nvSpPr>
        <p:spPr>
          <a:xfrm>
            <a:off x="4172375" y="884775"/>
            <a:ext cx="7425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flipH="1">
            <a:off x="-10" y="2"/>
            <a:ext cx="837460" cy="946669"/>
          </a:xfrm>
          <a:custGeom>
            <a:avLst/>
            <a:gdLst/>
            <a:ahLst/>
            <a:cxnLst/>
            <a:rect l="l" t="t" r="r" b="b"/>
            <a:pathLst>
              <a:path w="9244" h="9856" extrusionOk="0">
                <a:moveTo>
                  <a:pt x="422" y="1"/>
                </a:moveTo>
                <a:cubicBezTo>
                  <a:pt x="101" y="1482"/>
                  <a:pt x="1" y="2650"/>
                  <a:pt x="1384" y="3071"/>
                </a:cubicBezTo>
                <a:cubicBezTo>
                  <a:pt x="2767" y="3492"/>
                  <a:pt x="542" y="6130"/>
                  <a:pt x="1725" y="7091"/>
                </a:cubicBezTo>
                <a:cubicBezTo>
                  <a:pt x="1930" y="7259"/>
                  <a:pt x="2152" y="7325"/>
                  <a:pt x="2385" y="7325"/>
                </a:cubicBezTo>
                <a:cubicBezTo>
                  <a:pt x="3279" y="7325"/>
                  <a:pt x="4341" y="6351"/>
                  <a:pt x="5291" y="6351"/>
                </a:cubicBezTo>
                <a:cubicBezTo>
                  <a:pt x="5519" y="6351"/>
                  <a:pt x="5740" y="6407"/>
                  <a:pt x="5950" y="6545"/>
                </a:cubicBezTo>
                <a:cubicBezTo>
                  <a:pt x="7272" y="7412"/>
                  <a:pt x="7148" y="9855"/>
                  <a:pt x="9244" y="9855"/>
                </a:cubicBezTo>
                <a:lnTo>
                  <a:pt x="9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flipH="1">
            <a:off x="8075550" y="-1743"/>
            <a:ext cx="1068458" cy="799753"/>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718400" y="348467"/>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32" name="Google Shape;532;p50"/>
          <p:cNvSpPr/>
          <p:nvPr/>
        </p:nvSpPr>
        <p:spPr>
          <a:xfrm>
            <a:off x="3354425" y="880700"/>
            <a:ext cx="2404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18_1">
    <p:spTree>
      <p:nvGrpSpPr>
        <p:cNvPr id="1" name="Shape 533"/>
        <p:cNvGrpSpPr/>
        <p:nvPr/>
      </p:nvGrpSpPr>
      <p:grpSpPr>
        <a:xfrm>
          <a:off x="0" y="0"/>
          <a:ext cx="0" cy="0"/>
          <a:chOff x="0" y="0"/>
          <a:chExt cx="0" cy="0"/>
        </a:xfrm>
      </p:grpSpPr>
      <p:sp>
        <p:nvSpPr>
          <p:cNvPr id="534" name="Google Shape;534;p51"/>
          <p:cNvSpPr/>
          <p:nvPr/>
        </p:nvSpPr>
        <p:spPr>
          <a:xfrm rot="10800000" flipH="1">
            <a:off x="-2421723" y="-245709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535" name="Google Shape;535;p51"/>
          <p:cNvSpPr/>
          <p:nvPr/>
        </p:nvSpPr>
        <p:spPr>
          <a:xfrm rot="-10083919" flipH="1">
            <a:off x="-1271890" y="-873657"/>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10800000" flipH="1">
            <a:off x="-313100" y="644219"/>
            <a:ext cx="866700" cy="8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txBox="1">
            <a:spLocks noGrp="1"/>
          </p:cNvSpPr>
          <p:nvPr>
            <p:ph type="title"/>
          </p:nvPr>
        </p:nvSpPr>
        <p:spPr>
          <a:xfrm>
            <a:off x="718400" y="348467"/>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18_1_1">
    <p:spTree>
      <p:nvGrpSpPr>
        <p:cNvPr id="1" name="Shape 538"/>
        <p:cNvGrpSpPr/>
        <p:nvPr/>
      </p:nvGrpSpPr>
      <p:grpSpPr>
        <a:xfrm>
          <a:off x="0" y="0"/>
          <a:ext cx="0" cy="0"/>
          <a:chOff x="0" y="0"/>
          <a:chExt cx="0" cy="0"/>
        </a:xfrm>
      </p:grpSpPr>
      <p:sp>
        <p:nvSpPr>
          <p:cNvPr id="539" name="Google Shape;539;p52"/>
          <p:cNvSpPr txBox="1">
            <a:spLocks noGrp="1"/>
          </p:cNvSpPr>
          <p:nvPr>
            <p:ph type="title"/>
          </p:nvPr>
        </p:nvSpPr>
        <p:spPr>
          <a:xfrm>
            <a:off x="718400" y="348467"/>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0" name="Google Shape;540;p52"/>
          <p:cNvSpPr/>
          <p:nvPr/>
        </p:nvSpPr>
        <p:spPr>
          <a:xfrm rot="10800000" flipH="1">
            <a:off x="8341108" y="8"/>
            <a:ext cx="802885" cy="1612833"/>
          </a:xfrm>
          <a:custGeom>
            <a:avLst/>
            <a:gdLst/>
            <a:ahLst/>
            <a:cxnLst/>
            <a:rect l="l" t="t" r="r" b="b"/>
            <a:pathLst>
              <a:path w="12549" h="20680" extrusionOk="0">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rot="10800000">
            <a:off x="8" y="8"/>
            <a:ext cx="802885" cy="1612833"/>
          </a:xfrm>
          <a:custGeom>
            <a:avLst/>
            <a:gdLst/>
            <a:ahLst/>
            <a:cxnLst/>
            <a:rect l="l" t="t" r="r" b="b"/>
            <a:pathLst>
              <a:path w="12549" h="20680" extrusionOk="0">
                <a:moveTo>
                  <a:pt x="12548" y="0"/>
                </a:moveTo>
                <a:cubicBezTo>
                  <a:pt x="11562" y="1191"/>
                  <a:pt x="10679" y="2506"/>
                  <a:pt x="9960" y="3882"/>
                </a:cubicBezTo>
                <a:cubicBezTo>
                  <a:pt x="8934" y="5791"/>
                  <a:pt x="8051" y="7804"/>
                  <a:pt x="7106" y="9755"/>
                </a:cubicBezTo>
                <a:cubicBezTo>
                  <a:pt x="6223" y="11665"/>
                  <a:pt x="5237" y="13513"/>
                  <a:pt x="4149" y="15320"/>
                </a:cubicBezTo>
                <a:cubicBezTo>
                  <a:pt x="2978" y="17271"/>
                  <a:pt x="1582" y="19078"/>
                  <a:pt x="1" y="20680"/>
                </a:cubicBezTo>
                <a:lnTo>
                  <a:pt x="12548" y="20680"/>
                </a:lnTo>
                <a:lnTo>
                  <a:pt x="12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2921550" y="884775"/>
            <a:ext cx="330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8">
  <p:cSld name="CUSTOM_19">
    <p:spTree>
      <p:nvGrpSpPr>
        <p:cNvPr id="1" name="Shape 543"/>
        <p:cNvGrpSpPr/>
        <p:nvPr/>
      </p:nvGrpSpPr>
      <p:grpSpPr>
        <a:xfrm>
          <a:off x="0" y="0"/>
          <a:ext cx="0" cy="0"/>
          <a:chOff x="0" y="0"/>
          <a:chExt cx="0" cy="0"/>
        </a:xfrm>
      </p:grpSpPr>
      <p:sp>
        <p:nvSpPr>
          <p:cNvPr id="544" name="Google Shape;544;p53"/>
          <p:cNvSpPr/>
          <p:nvPr/>
        </p:nvSpPr>
        <p:spPr>
          <a:xfrm rot="-5320285" flipH="1">
            <a:off x="-2213136" y="-1585"/>
            <a:ext cx="4443570" cy="1955535"/>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txBox="1">
            <a:spLocks noGrp="1"/>
          </p:cNvSpPr>
          <p:nvPr>
            <p:ph type="title"/>
          </p:nvPr>
        </p:nvSpPr>
        <p:spPr>
          <a:xfrm>
            <a:off x="718400" y="346331"/>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46" name="Google Shape;546;p53"/>
          <p:cNvSpPr txBox="1">
            <a:spLocks noGrp="1"/>
          </p:cNvSpPr>
          <p:nvPr>
            <p:ph type="subTitle" idx="1"/>
          </p:nvPr>
        </p:nvSpPr>
        <p:spPr>
          <a:xfrm>
            <a:off x="1919100" y="3825908"/>
            <a:ext cx="5305800" cy="897000"/>
          </a:xfrm>
          <a:prstGeom prst="rect">
            <a:avLst/>
          </a:prstGeom>
          <a:noFill/>
        </p:spPr>
        <p:txBody>
          <a:bodyPr spcFirstLastPara="1" wrap="square" lIns="91425" tIns="91425" rIns="91425" bIns="91425" anchor="t" anchorCtr="0">
            <a:noAutofit/>
          </a:bodyPr>
          <a:lstStyle>
            <a:lvl1pPr lvl="0">
              <a:spcBef>
                <a:spcPts val="0"/>
              </a:spcBef>
              <a:spcAft>
                <a:spcPts val="0"/>
              </a:spcAft>
              <a:buNone/>
              <a:defRPr>
                <a:highlight>
                  <a:schemeClr val="lt1"/>
                </a:highlight>
              </a:defRPr>
            </a:lvl1pPr>
            <a:lvl2pPr lvl="1">
              <a:spcBef>
                <a:spcPts val="0"/>
              </a:spcBef>
              <a:spcAft>
                <a:spcPts val="0"/>
              </a:spcAft>
              <a:buNone/>
              <a:defRPr>
                <a:highlight>
                  <a:schemeClr val="lt1"/>
                </a:highlight>
              </a:defRPr>
            </a:lvl2pPr>
            <a:lvl3pPr lvl="2">
              <a:spcBef>
                <a:spcPts val="0"/>
              </a:spcBef>
              <a:spcAft>
                <a:spcPts val="0"/>
              </a:spcAft>
              <a:buNone/>
              <a:defRPr>
                <a:highlight>
                  <a:schemeClr val="lt1"/>
                </a:highlight>
              </a:defRPr>
            </a:lvl3pPr>
            <a:lvl4pPr lvl="3">
              <a:spcBef>
                <a:spcPts val="0"/>
              </a:spcBef>
              <a:spcAft>
                <a:spcPts val="0"/>
              </a:spcAft>
              <a:buNone/>
              <a:defRPr>
                <a:highlight>
                  <a:schemeClr val="lt1"/>
                </a:highlight>
              </a:defRPr>
            </a:lvl4pPr>
            <a:lvl5pPr lvl="4">
              <a:spcBef>
                <a:spcPts val="0"/>
              </a:spcBef>
              <a:spcAft>
                <a:spcPts val="0"/>
              </a:spcAft>
              <a:buNone/>
              <a:defRPr>
                <a:highlight>
                  <a:schemeClr val="lt1"/>
                </a:highlight>
              </a:defRPr>
            </a:lvl5pPr>
            <a:lvl6pPr lvl="5">
              <a:spcBef>
                <a:spcPts val="0"/>
              </a:spcBef>
              <a:spcAft>
                <a:spcPts val="0"/>
              </a:spcAft>
              <a:buNone/>
              <a:defRPr>
                <a:highlight>
                  <a:schemeClr val="lt1"/>
                </a:highlight>
              </a:defRPr>
            </a:lvl6pPr>
            <a:lvl7pPr lvl="6">
              <a:spcBef>
                <a:spcPts val="0"/>
              </a:spcBef>
              <a:spcAft>
                <a:spcPts val="0"/>
              </a:spcAft>
              <a:buNone/>
              <a:defRPr>
                <a:highlight>
                  <a:schemeClr val="lt1"/>
                </a:highlight>
              </a:defRPr>
            </a:lvl7pPr>
            <a:lvl8pPr lvl="7">
              <a:spcBef>
                <a:spcPts val="0"/>
              </a:spcBef>
              <a:spcAft>
                <a:spcPts val="0"/>
              </a:spcAft>
              <a:buNone/>
              <a:defRPr>
                <a:highlight>
                  <a:schemeClr val="lt1"/>
                </a:highlight>
              </a:defRPr>
            </a:lvl8pPr>
            <a:lvl9pPr lvl="8">
              <a:spcBef>
                <a:spcPts val="0"/>
              </a:spcBef>
              <a:spcAft>
                <a:spcPts val="0"/>
              </a:spcAft>
              <a:buNone/>
              <a:defRPr>
                <a:highlight>
                  <a:schemeClr val="lt1"/>
                </a:highlight>
              </a:defRPr>
            </a:lvl9pPr>
          </a:lstStyle>
          <a:p>
            <a:endParaRPr/>
          </a:p>
        </p:txBody>
      </p:sp>
      <p:sp>
        <p:nvSpPr>
          <p:cNvPr id="547" name="Google Shape;547;p53"/>
          <p:cNvSpPr/>
          <p:nvPr/>
        </p:nvSpPr>
        <p:spPr>
          <a:xfrm rot="-3755545" flipH="1">
            <a:off x="4997871" y="2946773"/>
            <a:ext cx="6474385" cy="2849132"/>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548"/>
        <p:cNvGrpSpPr/>
        <p:nvPr/>
      </p:nvGrpSpPr>
      <p:grpSpPr>
        <a:xfrm>
          <a:off x="0" y="0"/>
          <a:ext cx="0" cy="0"/>
          <a:chOff x="0" y="0"/>
          <a:chExt cx="0" cy="0"/>
        </a:xfrm>
      </p:grpSpPr>
      <p:sp>
        <p:nvSpPr>
          <p:cNvPr id="549" name="Google Shape;5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54"/>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54"/>
          <p:cNvGrpSpPr/>
          <p:nvPr/>
        </p:nvGrpSpPr>
        <p:grpSpPr>
          <a:xfrm flipH="1">
            <a:off x="8249902" y="4210039"/>
            <a:ext cx="817388" cy="1087138"/>
            <a:chOff x="6377563" y="1659325"/>
            <a:chExt cx="1152225" cy="1532475"/>
          </a:xfrm>
        </p:grpSpPr>
        <p:sp>
          <p:nvSpPr>
            <p:cNvPr id="552" name="Google Shape;552;p54"/>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flipH="1">
            <a:off x="8630897" y="4019552"/>
            <a:ext cx="608258" cy="1193779"/>
            <a:chOff x="7090388" y="1362675"/>
            <a:chExt cx="913575" cy="1793000"/>
          </a:xfrm>
        </p:grpSpPr>
        <p:sp>
          <p:nvSpPr>
            <p:cNvPr id="556" name="Google Shape;556;p54"/>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54"/>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2">
  <p:cSld name="ONE_COLUMN_TEXT_1">
    <p:spTree>
      <p:nvGrpSpPr>
        <p:cNvPr id="1" name="Shape 559"/>
        <p:cNvGrpSpPr/>
        <p:nvPr/>
      </p:nvGrpSpPr>
      <p:grpSpPr>
        <a:xfrm>
          <a:off x="0" y="0"/>
          <a:ext cx="0" cy="0"/>
          <a:chOff x="0" y="0"/>
          <a:chExt cx="0" cy="0"/>
        </a:xfrm>
      </p:grpSpPr>
      <p:grpSp>
        <p:nvGrpSpPr>
          <p:cNvPr id="560" name="Google Shape;560;p55"/>
          <p:cNvGrpSpPr/>
          <p:nvPr/>
        </p:nvGrpSpPr>
        <p:grpSpPr>
          <a:xfrm>
            <a:off x="-1376573" y="-336035"/>
            <a:ext cx="8278950" cy="6237040"/>
            <a:chOff x="-1376573" y="-336035"/>
            <a:chExt cx="8278950" cy="6237040"/>
          </a:xfrm>
        </p:grpSpPr>
        <p:sp>
          <p:nvSpPr>
            <p:cNvPr id="561" name="Google Shape;561;p55"/>
            <p:cNvSpPr/>
            <p:nvPr/>
          </p:nvSpPr>
          <p:spPr>
            <a:xfrm>
              <a:off x="-1376573" y="-33603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562" name="Google Shape;562;p55"/>
            <p:cNvSpPr/>
            <p:nvPr/>
          </p:nvSpPr>
          <p:spPr>
            <a:xfrm rot="-716081">
              <a:off x="-690140" y="3126860"/>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5"/>
            <p:cNvSpPr/>
            <p:nvPr/>
          </p:nvSpPr>
          <p:spPr>
            <a:xfrm>
              <a:off x="342900" y="3304925"/>
              <a:ext cx="866700" cy="8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55"/>
          <p:cNvSpPr txBox="1">
            <a:spLocks noGrp="1"/>
          </p:cNvSpPr>
          <p:nvPr>
            <p:ph type="title"/>
          </p:nvPr>
        </p:nvSpPr>
        <p:spPr>
          <a:xfrm>
            <a:off x="718350" y="343023"/>
            <a:ext cx="7707300" cy="615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65" name="Google Shape;565;p55"/>
          <p:cNvSpPr txBox="1">
            <a:spLocks noGrp="1"/>
          </p:cNvSpPr>
          <p:nvPr>
            <p:ph type="subTitle" idx="1"/>
          </p:nvPr>
        </p:nvSpPr>
        <p:spPr>
          <a:xfrm>
            <a:off x="5346675" y="1758400"/>
            <a:ext cx="3155100" cy="8151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566" name="Google Shape;566;p55"/>
          <p:cNvSpPr txBox="1">
            <a:spLocks noGrp="1"/>
          </p:cNvSpPr>
          <p:nvPr>
            <p:ph type="subTitle" idx="2"/>
          </p:nvPr>
        </p:nvSpPr>
        <p:spPr>
          <a:xfrm>
            <a:off x="5347856" y="1444050"/>
            <a:ext cx="1515600" cy="328500"/>
          </a:xfrm>
          <a:prstGeom prst="rect">
            <a:avLst/>
          </a:prstGeom>
        </p:spPr>
        <p:txBody>
          <a:bodyPr spcFirstLastPara="1" wrap="square" lIns="91425" tIns="91425" rIns="91425" bIns="91425" anchor="t" anchorCtr="0">
            <a:noAutofit/>
          </a:bodyPr>
          <a:lstStyle>
            <a:lvl1pPr lvl="0" algn="l">
              <a:spcBef>
                <a:spcPts val="0"/>
              </a:spcBef>
              <a:spcAft>
                <a:spcPts val="0"/>
              </a:spcAft>
              <a:buNone/>
              <a:defRPr sz="1800" b="1">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67" name="Google Shape;567;p55"/>
          <p:cNvSpPr txBox="1">
            <a:spLocks noGrp="1"/>
          </p:cNvSpPr>
          <p:nvPr>
            <p:ph type="subTitle" idx="3"/>
          </p:nvPr>
        </p:nvSpPr>
        <p:spPr>
          <a:xfrm>
            <a:off x="5357525" y="3340389"/>
            <a:ext cx="3155100" cy="8151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568" name="Google Shape;568;p55"/>
          <p:cNvSpPr txBox="1">
            <a:spLocks noGrp="1"/>
          </p:cNvSpPr>
          <p:nvPr>
            <p:ph type="subTitle" idx="4"/>
          </p:nvPr>
        </p:nvSpPr>
        <p:spPr>
          <a:xfrm>
            <a:off x="5351399" y="3033050"/>
            <a:ext cx="15156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4">
  <p:cSld name="ONE_COLUMN_TEXT_1_1">
    <p:spTree>
      <p:nvGrpSpPr>
        <p:cNvPr id="1" name="Shape 569"/>
        <p:cNvGrpSpPr/>
        <p:nvPr/>
      </p:nvGrpSpPr>
      <p:grpSpPr>
        <a:xfrm>
          <a:off x="0" y="0"/>
          <a:ext cx="0" cy="0"/>
          <a:chOff x="0" y="0"/>
          <a:chExt cx="0" cy="0"/>
        </a:xfrm>
      </p:grpSpPr>
      <p:sp>
        <p:nvSpPr>
          <p:cNvPr id="570" name="Google Shape;570;p56"/>
          <p:cNvSpPr/>
          <p:nvPr/>
        </p:nvSpPr>
        <p:spPr>
          <a:xfrm rot="5400000">
            <a:off x="5626584" y="505897"/>
            <a:ext cx="4023310" cy="3011493"/>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txBox="1">
            <a:spLocks noGrp="1"/>
          </p:cNvSpPr>
          <p:nvPr>
            <p:ph type="title"/>
          </p:nvPr>
        </p:nvSpPr>
        <p:spPr>
          <a:xfrm>
            <a:off x="718350" y="343023"/>
            <a:ext cx="7707300" cy="615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72" name="Google Shape;572;p56"/>
          <p:cNvSpPr txBox="1">
            <a:spLocks noGrp="1"/>
          </p:cNvSpPr>
          <p:nvPr>
            <p:ph type="subTitle" idx="1"/>
          </p:nvPr>
        </p:nvSpPr>
        <p:spPr>
          <a:xfrm>
            <a:off x="887500" y="3539900"/>
            <a:ext cx="1725000" cy="57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56"/>
          <p:cNvSpPr txBox="1">
            <a:spLocks noGrp="1"/>
          </p:cNvSpPr>
          <p:nvPr>
            <p:ph type="subTitle" idx="2"/>
          </p:nvPr>
        </p:nvSpPr>
        <p:spPr>
          <a:xfrm>
            <a:off x="1061899" y="3175925"/>
            <a:ext cx="1376100" cy="32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56"/>
          <p:cNvSpPr txBox="1">
            <a:spLocks noGrp="1"/>
          </p:cNvSpPr>
          <p:nvPr>
            <p:ph type="subTitle" idx="3"/>
          </p:nvPr>
        </p:nvSpPr>
        <p:spPr>
          <a:xfrm>
            <a:off x="3059200" y="3534999"/>
            <a:ext cx="1725000" cy="57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56"/>
          <p:cNvSpPr txBox="1">
            <a:spLocks noGrp="1"/>
          </p:cNvSpPr>
          <p:nvPr>
            <p:ph type="subTitle" idx="4"/>
          </p:nvPr>
        </p:nvSpPr>
        <p:spPr>
          <a:xfrm>
            <a:off x="3288141" y="3175925"/>
            <a:ext cx="1267200" cy="32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56"/>
          <p:cNvSpPr/>
          <p:nvPr/>
        </p:nvSpPr>
        <p:spPr>
          <a:xfrm rot="5400000" flipH="1">
            <a:off x="6627198" y="924503"/>
            <a:ext cx="3441330" cy="1592273"/>
          </a:xfrm>
          <a:custGeom>
            <a:avLst/>
            <a:gdLst/>
            <a:ahLst/>
            <a:cxnLst/>
            <a:rect l="l" t="t" r="r" b="b"/>
            <a:pathLst>
              <a:path w="25618" h="11853" extrusionOk="0">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6"/>
          <p:cNvSpPr/>
          <p:nvPr/>
        </p:nvSpPr>
        <p:spPr>
          <a:xfrm flipH="1">
            <a:off x="7027838" y="2904171"/>
            <a:ext cx="2116163" cy="2239341"/>
          </a:xfrm>
          <a:custGeom>
            <a:avLst/>
            <a:gdLst/>
            <a:ahLst/>
            <a:cxnLst/>
            <a:rect l="l" t="t" r="r" b="b"/>
            <a:pathLst>
              <a:path w="25529" h="27015" extrusionOk="0">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6"/>
          <p:cNvSpPr txBox="1">
            <a:spLocks noGrp="1"/>
          </p:cNvSpPr>
          <p:nvPr>
            <p:ph type="subTitle" idx="5"/>
          </p:nvPr>
        </p:nvSpPr>
        <p:spPr>
          <a:xfrm>
            <a:off x="5228550" y="3535000"/>
            <a:ext cx="1725000" cy="57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56"/>
          <p:cNvSpPr txBox="1">
            <a:spLocks noGrp="1"/>
          </p:cNvSpPr>
          <p:nvPr>
            <p:ph type="subTitle" idx="6"/>
          </p:nvPr>
        </p:nvSpPr>
        <p:spPr>
          <a:xfrm>
            <a:off x="5402936" y="3175925"/>
            <a:ext cx="1376100" cy="32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rot="10800000" flipH="1">
            <a:off x="2573326" y="4078061"/>
            <a:ext cx="2304531" cy="1066296"/>
          </a:xfrm>
          <a:custGeom>
            <a:avLst/>
            <a:gdLst/>
            <a:ahLst/>
            <a:cxnLst/>
            <a:rect l="l" t="t" r="r" b="b"/>
            <a:pathLst>
              <a:path w="25618" h="11853" extrusionOk="0">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4877851" y="3830332"/>
            <a:ext cx="1929769" cy="1314002"/>
          </a:xfrm>
          <a:custGeom>
            <a:avLst/>
            <a:gdLst/>
            <a:ahLst/>
            <a:cxnLst/>
            <a:rect l="l" t="t" r="r" b="b"/>
            <a:pathLst>
              <a:path w="31668" h="21564" extrusionOk="0">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1254300" y="2450300"/>
            <a:ext cx="6787500" cy="551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 name="Google Shape;42;p8"/>
          <p:cNvSpPr txBox="1">
            <a:spLocks noGrp="1"/>
          </p:cNvSpPr>
          <p:nvPr>
            <p:ph type="subTitle" idx="1"/>
          </p:nvPr>
        </p:nvSpPr>
        <p:spPr>
          <a:xfrm>
            <a:off x="2411263" y="3199475"/>
            <a:ext cx="44712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8"/>
          <p:cNvSpPr/>
          <p:nvPr/>
        </p:nvSpPr>
        <p:spPr>
          <a:xfrm rot="10800000">
            <a:off x="8061771" y="4013211"/>
            <a:ext cx="1082229" cy="1130315"/>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3974" y="3964620"/>
            <a:ext cx="1128724" cy="1178906"/>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2285512" flipH="1">
            <a:off x="5414385" y="3797548"/>
            <a:ext cx="433495" cy="1226243"/>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2285512" flipH="1">
            <a:off x="5538300" y="3860652"/>
            <a:ext cx="137074" cy="1153883"/>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2903787" flipH="1">
            <a:off x="5633597" y="4007606"/>
            <a:ext cx="433471" cy="1226195"/>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2903787" flipH="1">
            <a:off x="5753073" y="4065925"/>
            <a:ext cx="137066" cy="115383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2777791" flipH="1">
            <a:off x="3671448" y="4007595"/>
            <a:ext cx="433478" cy="1226168"/>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2777791" flipH="1">
            <a:off x="3844072" y="4070592"/>
            <a:ext cx="137068" cy="1153812"/>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2687597" y="3944207"/>
            <a:ext cx="4064427" cy="1200155"/>
          </a:xfrm>
          <a:custGeom>
            <a:avLst/>
            <a:gdLst/>
            <a:ahLst/>
            <a:cxnLst/>
            <a:rect l="l" t="t" r="r" b="b"/>
            <a:pathLst>
              <a:path w="32818" h="7008" extrusionOk="0">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275800" y="2142075"/>
            <a:ext cx="25923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flipH="1">
            <a:off x="5218575" y="1123250"/>
            <a:ext cx="3276300" cy="21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3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flipH="1">
            <a:off x="5218575" y="3544025"/>
            <a:ext cx="3038100" cy="9303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 name="Google Shape;56;p9"/>
          <p:cNvSpPr/>
          <p:nvPr/>
        </p:nvSpPr>
        <p:spPr>
          <a:xfrm flipH="1">
            <a:off x="7255073" y="0"/>
            <a:ext cx="1888952" cy="1278717"/>
          </a:xfrm>
          <a:custGeom>
            <a:avLst/>
            <a:gdLst/>
            <a:ahLst/>
            <a:cxnLst/>
            <a:rect l="l" t="t" r="r" b="b"/>
            <a:pathLst>
              <a:path w="10262" h="6947" extrusionOk="0">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5400000" flipH="1">
            <a:off x="2386913" y="2399386"/>
            <a:ext cx="5154649" cy="344725"/>
          </a:xfrm>
          <a:custGeom>
            <a:avLst/>
            <a:gdLst/>
            <a:ahLst/>
            <a:cxnLst/>
            <a:rect l="l" t="t" r="r" b="b"/>
            <a:pathLst>
              <a:path w="285774" h="13789" extrusionOk="0">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5325025" y="3382738"/>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grpSp>
        <p:nvGrpSpPr>
          <p:cNvPr id="66" name="Google Shape;66;p11"/>
          <p:cNvGrpSpPr/>
          <p:nvPr/>
        </p:nvGrpSpPr>
        <p:grpSpPr>
          <a:xfrm rot="948817">
            <a:off x="-4597937" y="2049564"/>
            <a:ext cx="7490916" cy="4079606"/>
            <a:chOff x="841175" y="1036025"/>
            <a:chExt cx="5753500" cy="3133100"/>
          </a:xfrm>
        </p:grpSpPr>
        <p:sp>
          <p:nvSpPr>
            <p:cNvPr id="67" name="Google Shape;67;p11"/>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311700" y="1270150"/>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1"/>
          <p:cNvSpPr txBox="1">
            <a:spLocks noGrp="1"/>
          </p:cNvSpPr>
          <p:nvPr>
            <p:ph type="body" idx="1"/>
          </p:nvPr>
        </p:nvSpPr>
        <p:spPr>
          <a:xfrm>
            <a:off x="1807500" y="3316250"/>
            <a:ext cx="5529000" cy="557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71" name="Google Shape;71;p11"/>
          <p:cNvSpPr/>
          <p:nvPr/>
        </p:nvSpPr>
        <p:spPr>
          <a:xfrm rot="5400000">
            <a:off x="5852317" y="1316647"/>
            <a:ext cx="4119681" cy="2463735"/>
          </a:xfrm>
          <a:custGeom>
            <a:avLst/>
            <a:gdLst/>
            <a:ahLst/>
            <a:cxnLst/>
            <a:rect l="l" t="t" r="r" b="b"/>
            <a:pathLst>
              <a:path w="54396" h="32531" extrusionOk="0">
                <a:moveTo>
                  <a:pt x="524" y="0"/>
                </a:moveTo>
                <a:cubicBezTo>
                  <a:pt x="1" y="3164"/>
                  <a:pt x="981" y="6876"/>
                  <a:pt x="3114" y="9263"/>
                </a:cubicBezTo>
                <a:cubicBezTo>
                  <a:pt x="5181" y="11579"/>
                  <a:pt x="8228" y="12980"/>
                  <a:pt x="9904" y="15606"/>
                </a:cubicBezTo>
                <a:cubicBezTo>
                  <a:pt x="12001" y="18886"/>
                  <a:pt x="11463" y="23315"/>
                  <a:pt x="13453" y="26656"/>
                </a:cubicBezTo>
                <a:cubicBezTo>
                  <a:pt x="14845" y="28987"/>
                  <a:pt x="17313" y="30496"/>
                  <a:pt x="19877" y="31389"/>
                </a:cubicBezTo>
                <a:cubicBezTo>
                  <a:pt x="22030" y="32145"/>
                  <a:pt x="24310" y="32530"/>
                  <a:pt x="26591" y="32530"/>
                </a:cubicBezTo>
                <a:cubicBezTo>
                  <a:pt x="27727" y="32530"/>
                  <a:pt x="28863" y="32435"/>
                  <a:pt x="29983" y="32242"/>
                </a:cubicBezTo>
                <a:cubicBezTo>
                  <a:pt x="31360" y="32009"/>
                  <a:pt x="32756" y="31608"/>
                  <a:pt x="33833" y="30719"/>
                </a:cubicBezTo>
                <a:cubicBezTo>
                  <a:pt x="35443" y="29378"/>
                  <a:pt x="36032" y="27174"/>
                  <a:pt x="36296" y="25102"/>
                </a:cubicBezTo>
                <a:cubicBezTo>
                  <a:pt x="36555" y="23020"/>
                  <a:pt x="36585" y="20862"/>
                  <a:pt x="37423" y="18942"/>
                </a:cubicBezTo>
                <a:cubicBezTo>
                  <a:pt x="38541" y="16383"/>
                  <a:pt x="40968" y="14605"/>
                  <a:pt x="43543" y="13529"/>
                </a:cubicBezTo>
                <a:cubicBezTo>
                  <a:pt x="45213" y="12828"/>
                  <a:pt x="46986" y="12371"/>
                  <a:pt x="48555" y="11472"/>
                </a:cubicBezTo>
                <a:cubicBezTo>
                  <a:pt x="52399" y="9258"/>
                  <a:pt x="54395" y="4261"/>
                  <a:pt x="53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0" y="0"/>
            <a:ext cx="4353834" cy="679175"/>
          </a:xfrm>
          <a:custGeom>
            <a:avLst/>
            <a:gdLst/>
            <a:ahLst/>
            <a:cxnLst/>
            <a:rect l="l" t="t" r="r" b="b"/>
            <a:pathLst>
              <a:path w="41136" h="6417" extrusionOk="0">
                <a:moveTo>
                  <a:pt x="1" y="0"/>
                </a:moveTo>
                <a:cubicBezTo>
                  <a:pt x="976" y="1843"/>
                  <a:pt x="2408" y="3443"/>
                  <a:pt x="4165" y="4560"/>
                </a:cubicBezTo>
                <a:cubicBezTo>
                  <a:pt x="6086" y="5777"/>
                  <a:pt x="8361" y="6417"/>
                  <a:pt x="10634" y="6417"/>
                </a:cubicBezTo>
                <a:cubicBezTo>
                  <a:pt x="11719" y="6417"/>
                  <a:pt x="12804" y="6271"/>
                  <a:pt x="13849" y="5972"/>
                </a:cubicBezTo>
                <a:cubicBezTo>
                  <a:pt x="16069" y="5348"/>
                  <a:pt x="18105" y="4068"/>
                  <a:pt x="20401" y="3738"/>
                </a:cubicBezTo>
                <a:cubicBezTo>
                  <a:pt x="20838" y="3675"/>
                  <a:pt x="21274" y="3647"/>
                  <a:pt x="21710" y="3647"/>
                </a:cubicBezTo>
                <a:cubicBezTo>
                  <a:pt x="24674" y="3647"/>
                  <a:pt x="27608" y="4932"/>
                  <a:pt x="30618" y="5109"/>
                </a:cubicBezTo>
                <a:cubicBezTo>
                  <a:pt x="30832" y="5122"/>
                  <a:pt x="31045" y="5128"/>
                  <a:pt x="31258" y="5128"/>
                </a:cubicBezTo>
                <a:cubicBezTo>
                  <a:pt x="35103" y="5128"/>
                  <a:pt x="38826" y="3070"/>
                  <a:pt x="41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8573975" y="3889475"/>
            <a:ext cx="1143000" cy="114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75"/>
        <p:cNvGrpSpPr/>
        <p:nvPr/>
      </p:nvGrpSpPr>
      <p:grpSpPr>
        <a:xfrm>
          <a:off x="0" y="0"/>
          <a:ext cx="0" cy="0"/>
          <a:chOff x="0" y="0"/>
          <a:chExt cx="0" cy="0"/>
        </a:xfrm>
      </p:grpSpPr>
      <p:sp>
        <p:nvSpPr>
          <p:cNvPr id="76" name="Google Shape;76;p13"/>
          <p:cNvSpPr/>
          <p:nvPr/>
        </p:nvSpPr>
        <p:spPr>
          <a:xfrm rot="-4865444">
            <a:off x="-3485036" y="703416"/>
            <a:ext cx="5233868" cy="4453602"/>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718500" y="348450"/>
            <a:ext cx="7707000" cy="102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3"/>
          <p:cNvSpPr txBox="1">
            <a:spLocks noGrp="1"/>
          </p:cNvSpPr>
          <p:nvPr>
            <p:ph type="title" idx="2" hasCustomPrompt="1"/>
          </p:nvPr>
        </p:nvSpPr>
        <p:spPr>
          <a:xfrm>
            <a:off x="2379700" y="14988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3"/>
          <p:cNvSpPr txBox="1">
            <a:spLocks noGrp="1"/>
          </p:cNvSpPr>
          <p:nvPr>
            <p:ph type="subTitle" idx="1"/>
          </p:nvPr>
        </p:nvSpPr>
        <p:spPr>
          <a:xfrm>
            <a:off x="1850950" y="19428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0" name="Google Shape;80;p13"/>
          <p:cNvSpPr txBox="1">
            <a:spLocks noGrp="1"/>
          </p:cNvSpPr>
          <p:nvPr>
            <p:ph type="subTitle" idx="3"/>
          </p:nvPr>
        </p:nvSpPr>
        <p:spPr>
          <a:xfrm>
            <a:off x="1517950" y="228951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81" name="Google Shape;81;p13"/>
          <p:cNvSpPr txBox="1">
            <a:spLocks noGrp="1"/>
          </p:cNvSpPr>
          <p:nvPr>
            <p:ph type="title" idx="4" hasCustomPrompt="1"/>
          </p:nvPr>
        </p:nvSpPr>
        <p:spPr>
          <a:xfrm>
            <a:off x="2379700" y="32514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13"/>
          <p:cNvSpPr txBox="1">
            <a:spLocks noGrp="1"/>
          </p:cNvSpPr>
          <p:nvPr>
            <p:ph type="subTitle" idx="5"/>
          </p:nvPr>
        </p:nvSpPr>
        <p:spPr>
          <a:xfrm>
            <a:off x="1850950" y="36954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3" name="Google Shape;83;p13"/>
          <p:cNvSpPr txBox="1">
            <a:spLocks noGrp="1"/>
          </p:cNvSpPr>
          <p:nvPr>
            <p:ph type="subTitle" idx="6"/>
          </p:nvPr>
        </p:nvSpPr>
        <p:spPr>
          <a:xfrm>
            <a:off x="1517950" y="404906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3"/>
          <p:cNvSpPr txBox="1">
            <a:spLocks noGrp="1"/>
          </p:cNvSpPr>
          <p:nvPr>
            <p:ph type="title" idx="7" hasCustomPrompt="1"/>
          </p:nvPr>
        </p:nvSpPr>
        <p:spPr>
          <a:xfrm>
            <a:off x="5801300" y="32514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 name="Google Shape;85;p13"/>
          <p:cNvSpPr txBox="1">
            <a:spLocks noGrp="1"/>
          </p:cNvSpPr>
          <p:nvPr>
            <p:ph type="subTitle" idx="8"/>
          </p:nvPr>
        </p:nvSpPr>
        <p:spPr>
          <a:xfrm>
            <a:off x="5150150" y="3695401"/>
            <a:ext cx="2265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6" name="Google Shape;86;p13"/>
          <p:cNvSpPr txBox="1">
            <a:spLocks noGrp="1"/>
          </p:cNvSpPr>
          <p:nvPr>
            <p:ph type="subTitle" idx="9"/>
          </p:nvPr>
        </p:nvSpPr>
        <p:spPr>
          <a:xfrm>
            <a:off x="4939550" y="404906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3"/>
          <p:cNvSpPr txBox="1">
            <a:spLocks noGrp="1"/>
          </p:cNvSpPr>
          <p:nvPr>
            <p:ph type="title" idx="13" hasCustomPrompt="1"/>
          </p:nvPr>
        </p:nvSpPr>
        <p:spPr>
          <a:xfrm>
            <a:off x="5801300" y="14988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3"/>
          <p:cNvSpPr txBox="1">
            <a:spLocks noGrp="1"/>
          </p:cNvSpPr>
          <p:nvPr>
            <p:ph type="subTitle" idx="14"/>
          </p:nvPr>
        </p:nvSpPr>
        <p:spPr>
          <a:xfrm>
            <a:off x="5272550" y="19428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9" name="Google Shape;89;p13"/>
          <p:cNvSpPr txBox="1">
            <a:spLocks noGrp="1"/>
          </p:cNvSpPr>
          <p:nvPr>
            <p:ph type="subTitle" idx="15"/>
          </p:nvPr>
        </p:nvSpPr>
        <p:spPr>
          <a:xfrm>
            <a:off x="4939550" y="228951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BLANK_2_1">
    <p:spTree>
      <p:nvGrpSpPr>
        <p:cNvPr id="1" name="Shape 90"/>
        <p:cNvGrpSpPr/>
        <p:nvPr/>
      </p:nvGrpSpPr>
      <p:grpSpPr>
        <a:xfrm>
          <a:off x="0" y="0"/>
          <a:ext cx="0" cy="0"/>
          <a:chOff x="0" y="0"/>
          <a:chExt cx="0" cy="0"/>
        </a:xfrm>
      </p:grpSpPr>
      <p:sp>
        <p:nvSpPr>
          <p:cNvPr id="91" name="Google Shape;91;p14"/>
          <p:cNvSpPr txBox="1">
            <a:spLocks noGrp="1"/>
          </p:cNvSpPr>
          <p:nvPr>
            <p:ph type="title" hasCustomPrompt="1"/>
          </p:nvPr>
        </p:nvSpPr>
        <p:spPr>
          <a:xfrm>
            <a:off x="789517" y="1553875"/>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2" name="Google Shape;92;p14"/>
          <p:cNvSpPr txBox="1">
            <a:spLocks noGrp="1"/>
          </p:cNvSpPr>
          <p:nvPr>
            <p:ph type="subTitle" idx="1"/>
          </p:nvPr>
        </p:nvSpPr>
        <p:spPr>
          <a:xfrm>
            <a:off x="789517" y="2404675"/>
            <a:ext cx="19551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a:lvl1pPr>
            <a:lvl2pPr lvl="1" rtl="0">
              <a:spcBef>
                <a:spcPts val="0"/>
              </a:spcBef>
              <a:spcAft>
                <a:spcPts val="0"/>
              </a:spcAft>
              <a:buClr>
                <a:schemeClr val="dk1"/>
              </a:buClr>
              <a:buSzPts val="1600"/>
              <a:buFont typeface="Montserrat"/>
              <a:buNone/>
              <a:defRPr sz="1600">
                <a:solidFill>
                  <a:schemeClr val="dk1"/>
                </a:solidFill>
              </a:defRPr>
            </a:lvl2pPr>
            <a:lvl3pPr lvl="2" rtl="0">
              <a:spcBef>
                <a:spcPts val="0"/>
              </a:spcBef>
              <a:spcAft>
                <a:spcPts val="0"/>
              </a:spcAft>
              <a:buClr>
                <a:schemeClr val="dk1"/>
              </a:buClr>
              <a:buSzPts val="1600"/>
              <a:buFont typeface="Montserrat"/>
              <a:buNone/>
              <a:defRPr sz="1600">
                <a:solidFill>
                  <a:schemeClr val="dk1"/>
                </a:solidFill>
              </a:defRPr>
            </a:lvl3pPr>
            <a:lvl4pPr lvl="3" rtl="0">
              <a:spcBef>
                <a:spcPts val="0"/>
              </a:spcBef>
              <a:spcAft>
                <a:spcPts val="0"/>
              </a:spcAft>
              <a:buClr>
                <a:schemeClr val="dk1"/>
              </a:buClr>
              <a:buSzPts val="1600"/>
              <a:buFont typeface="Montserrat"/>
              <a:buNone/>
              <a:defRPr sz="1600">
                <a:solidFill>
                  <a:schemeClr val="dk1"/>
                </a:solidFill>
              </a:defRPr>
            </a:lvl4pPr>
            <a:lvl5pPr lvl="4" rtl="0">
              <a:spcBef>
                <a:spcPts val="0"/>
              </a:spcBef>
              <a:spcAft>
                <a:spcPts val="0"/>
              </a:spcAft>
              <a:buClr>
                <a:schemeClr val="dk1"/>
              </a:buClr>
              <a:buSzPts val="1600"/>
              <a:buFont typeface="Montserrat"/>
              <a:buNone/>
              <a:defRPr sz="1600">
                <a:solidFill>
                  <a:schemeClr val="dk1"/>
                </a:solidFill>
              </a:defRPr>
            </a:lvl5pPr>
            <a:lvl6pPr lvl="5" rtl="0">
              <a:spcBef>
                <a:spcPts val="0"/>
              </a:spcBef>
              <a:spcAft>
                <a:spcPts val="0"/>
              </a:spcAft>
              <a:buClr>
                <a:schemeClr val="dk1"/>
              </a:buClr>
              <a:buSzPts val="1600"/>
              <a:buFont typeface="Montserrat"/>
              <a:buNone/>
              <a:defRPr sz="1600">
                <a:solidFill>
                  <a:schemeClr val="dk1"/>
                </a:solidFill>
              </a:defRPr>
            </a:lvl6pPr>
            <a:lvl7pPr lvl="6" rtl="0">
              <a:spcBef>
                <a:spcPts val="0"/>
              </a:spcBef>
              <a:spcAft>
                <a:spcPts val="0"/>
              </a:spcAft>
              <a:buClr>
                <a:schemeClr val="dk1"/>
              </a:buClr>
              <a:buSzPts val="1600"/>
              <a:buFont typeface="Montserrat"/>
              <a:buNone/>
              <a:defRPr sz="1600">
                <a:solidFill>
                  <a:schemeClr val="dk1"/>
                </a:solidFill>
              </a:defRPr>
            </a:lvl7pPr>
            <a:lvl8pPr lvl="7" rtl="0">
              <a:spcBef>
                <a:spcPts val="0"/>
              </a:spcBef>
              <a:spcAft>
                <a:spcPts val="0"/>
              </a:spcAft>
              <a:buClr>
                <a:schemeClr val="dk1"/>
              </a:buClr>
              <a:buSzPts val="1600"/>
              <a:buFont typeface="Montserrat"/>
              <a:buNone/>
              <a:defRPr sz="1600">
                <a:solidFill>
                  <a:schemeClr val="dk1"/>
                </a:solidFill>
              </a:defRPr>
            </a:lvl8pPr>
            <a:lvl9pPr lvl="8" rtl="0">
              <a:spcBef>
                <a:spcPts val="0"/>
              </a:spcBef>
              <a:spcAft>
                <a:spcPts val="0"/>
              </a:spcAft>
              <a:buClr>
                <a:schemeClr val="dk1"/>
              </a:buClr>
              <a:buSzPts val="1600"/>
              <a:buFont typeface="Montserrat"/>
              <a:buNone/>
              <a:defRPr sz="1600">
                <a:solidFill>
                  <a:schemeClr val="dk1"/>
                </a:solidFill>
              </a:defRPr>
            </a:lvl9pPr>
          </a:lstStyle>
          <a:p>
            <a:endParaRPr/>
          </a:p>
        </p:txBody>
      </p:sp>
      <p:sp>
        <p:nvSpPr>
          <p:cNvPr id="93" name="Google Shape;93;p14"/>
          <p:cNvSpPr txBox="1">
            <a:spLocks noGrp="1"/>
          </p:cNvSpPr>
          <p:nvPr>
            <p:ph type="subTitle" idx="2"/>
          </p:nvPr>
        </p:nvSpPr>
        <p:spPr>
          <a:xfrm>
            <a:off x="789517" y="2028175"/>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a:buNone/>
              <a:defRPr sz="1800" b="1"/>
            </a:lvl1pPr>
            <a:lvl2pPr lvl="1" rtl="0">
              <a:spcBef>
                <a:spcPts val="0"/>
              </a:spcBef>
              <a:spcAft>
                <a:spcPts val="0"/>
              </a:spcAft>
              <a:buClr>
                <a:schemeClr val="dk1"/>
              </a:buClr>
              <a:buSzPts val="1800"/>
              <a:buFont typeface="Montserrat"/>
              <a:buNone/>
              <a:defRPr sz="1800">
                <a:solidFill>
                  <a:schemeClr val="dk1"/>
                </a:solidFill>
              </a:defRPr>
            </a:lvl2pPr>
            <a:lvl3pPr lvl="2" rtl="0">
              <a:spcBef>
                <a:spcPts val="0"/>
              </a:spcBef>
              <a:spcAft>
                <a:spcPts val="0"/>
              </a:spcAft>
              <a:buClr>
                <a:schemeClr val="dk1"/>
              </a:buClr>
              <a:buSzPts val="1800"/>
              <a:buFont typeface="Montserrat"/>
              <a:buNone/>
              <a:defRPr sz="1800">
                <a:solidFill>
                  <a:schemeClr val="dk1"/>
                </a:solidFill>
              </a:defRPr>
            </a:lvl3pPr>
            <a:lvl4pPr lvl="3" rtl="0">
              <a:spcBef>
                <a:spcPts val="0"/>
              </a:spcBef>
              <a:spcAft>
                <a:spcPts val="0"/>
              </a:spcAft>
              <a:buClr>
                <a:schemeClr val="dk1"/>
              </a:buClr>
              <a:buSzPts val="1800"/>
              <a:buFont typeface="Montserrat"/>
              <a:buNone/>
              <a:defRPr sz="1800">
                <a:solidFill>
                  <a:schemeClr val="dk1"/>
                </a:solidFill>
              </a:defRPr>
            </a:lvl4pPr>
            <a:lvl5pPr lvl="4" rtl="0">
              <a:spcBef>
                <a:spcPts val="0"/>
              </a:spcBef>
              <a:spcAft>
                <a:spcPts val="0"/>
              </a:spcAft>
              <a:buClr>
                <a:schemeClr val="dk1"/>
              </a:buClr>
              <a:buSzPts val="1800"/>
              <a:buFont typeface="Montserrat"/>
              <a:buNone/>
              <a:defRPr sz="1800">
                <a:solidFill>
                  <a:schemeClr val="dk1"/>
                </a:solidFill>
              </a:defRPr>
            </a:lvl5pPr>
            <a:lvl6pPr lvl="5" rtl="0">
              <a:spcBef>
                <a:spcPts val="0"/>
              </a:spcBef>
              <a:spcAft>
                <a:spcPts val="0"/>
              </a:spcAft>
              <a:buClr>
                <a:schemeClr val="dk1"/>
              </a:buClr>
              <a:buSzPts val="1800"/>
              <a:buFont typeface="Montserrat"/>
              <a:buNone/>
              <a:defRPr sz="1800">
                <a:solidFill>
                  <a:schemeClr val="dk1"/>
                </a:solidFill>
              </a:defRPr>
            </a:lvl6pPr>
            <a:lvl7pPr lvl="6" rtl="0">
              <a:spcBef>
                <a:spcPts val="0"/>
              </a:spcBef>
              <a:spcAft>
                <a:spcPts val="0"/>
              </a:spcAft>
              <a:buClr>
                <a:schemeClr val="dk1"/>
              </a:buClr>
              <a:buSzPts val="1800"/>
              <a:buFont typeface="Montserrat"/>
              <a:buNone/>
              <a:defRPr sz="1800">
                <a:solidFill>
                  <a:schemeClr val="dk1"/>
                </a:solidFill>
              </a:defRPr>
            </a:lvl7pPr>
            <a:lvl8pPr lvl="7" rtl="0">
              <a:spcBef>
                <a:spcPts val="0"/>
              </a:spcBef>
              <a:spcAft>
                <a:spcPts val="0"/>
              </a:spcAft>
              <a:buClr>
                <a:schemeClr val="dk1"/>
              </a:buClr>
              <a:buSzPts val="1800"/>
              <a:buFont typeface="Montserrat"/>
              <a:buNone/>
              <a:defRPr sz="1800">
                <a:solidFill>
                  <a:schemeClr val="dk1"/>
                </a:solidFill>
              </a:defRPr>
            </a:lvl8pPr>
            <a:lvl9pPr lvl="8" rtl="0">
              <a:spcBef>
                <a:spcPts val="0"/>
              </a:spcBef>
              <a:spcAft>
                <a:spcPts val="0"/>
              </a:spcAft>
              <a:buClr>
                <a:schemeClr val="dk1"/>
              </a:buClr>
              <a:buSzPts val="1800"/>
              <a:buFont typeface="Montserrat"/>
              <a:buNone/>
              <a:defRPr sz="1800">
                <a:solidFill>
                  <a:schemeClr val="dk1"/>
                </a:solidFill>
              </a:defRPr>
            </a:lvl9pPr>
          </a:lstStyle>
          <a:p>
            <a:endParaRPr/>
          </a:p>
        </p:txBody>
      </p:sp>
      <p:sp>
        <p:nvSpPr>
          <p:cNvPr id="94" name="Google Shape;94;p14"/>
          <p:cNvSpPr txBox="1">
            <a:spLocks noGrp="1"/>
          </p:cNvSpPr>
          <p:nvPr>
            <p:ph type="title" idx="3" hasCustomPrompt="1"/>
          </p:nvPr>
        </p:nvSpPr>
        <p:spPr>
          <a:xfrm>
            <a:off x="3594500" y="1553875"/>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14"/>
          <p:cNvSpPr txBox="1">
            <a:spLocks noGrp="1"/>
          </p:cNvSpPr>
          <p:nvPr>
            <p:ph type="subTitle" idx="4"/>
          </p:nvPr>
        </p:nvSpPr>
        <p:spPr>
          <a:xfrm>
            <a:off x="3594400" y="2404675"/>
            <a:ext cx="19551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a:lvl1pPr>
            <a:lvl2pPr lvl="1" rtl="0">
              <a:spcBef>
                <a:spcPts val="0"/>
              </a:spcBef>
              <a:spcAft>
                <a:spcPts val="0"/>
              </a:spcAft>
              <a:buClr>
                <a:schemeClr val="dk1"/>
              </a:buClr>
              <a:buSzPts val="1600"/>
              <a:buFont typeface="Montserrat"/>
              <a:buNone/>
              <a:defRPr sz="1600">
                <a:solidFill>
                  <a:schemeClr val="dk1"/>
                </a:solidFill>
              </a:defRPr>
            </a:lvl2pPr>
            <a:lvl3pPr lvl="2" rtl="0">
              <a:spcBef>
                <a:spcPts val="0"/>
              </a:spcBef>
              <a:spcAft>
                <a:spcPts val="0"/>
              </a:spcAft>
              <a:buClr>
                <a:schemeClr val="dk1"/>
              </a:buClr>
              <a:buSzPts val="1600"/>
              <a:buFont typeface="Montserrat"/>
              <a:buNone/>
              <a:defRPr sz="1600">
                <a:solidFill>
                  <a:schemeClr val="dk1"/>
                </a:solidFill>
              </a:defRPr>
            </a:lvl3pPr>
            <a:lvl4pPr lvl="3" rtl="0">
              <a:spcBef>
                <a:spcPts val="0"/>
              </a:spcBef>
              <a:spcAft>
                <a:spcPts val="0"/>
              </a:spcAft>
              <a:buClr>
                <a:schemeClr val="dk1"/>
              </a:buClr>
              <a:buSzPts val="1600"/>
              <a:buFont typeface="Montserrat"/>
              <a:buNone/>
              <a:defRPr sz="1600">
                <a:solidFill>
                  <a:schemeClr val="dk1"/>
                </a:solidFill>
              </a:defRPr>
            </a:lvl4pPr>
            <a:lvl5pPr lvl="4" rtl="0">
              <a:spcBef>
                <a:spcPts val="0"/>
              </a:spcBef>
              <a:spcAft>
                <a:spcPts val="0"/>
              </a:spcAft>
              <a:buClr>
                <a:schemeClr val="dk1"/>
              </a:buClr>
              <a:buSzPts val="1600"/>
              <a:buFont typeface="Montserrat"/>
              <a:buNone/>
              <a:defRPr sz="1600">
                <a:solidFill>
                  <a:schemeClr val="dk1"/>
                </a:solidFill>
              </a:defRPr>
            </a:lvl5pPr>
            <a:lvl6pPr lvl="5" rtl="0">
              <a:spcBef>
                <a:spcPts val="0"/>
              </a:spcBef>
              <a:spcAft>
                <a:spcPts val="0"/>
              </a:spcAft>
              <a:buClr>
                <a:schemeClr val="dk1"/>
              </a:buClr>
              <a:buSzPts val="1600"/>
              <a:buFont typeface="Montserrat"/>
              <a:buNone/>
              <a:defRPr sz="1600">
                <a:solidFill>
                  <a:schemeClr val="dk1"/>
                </a:solidFill>
              </a:defRPr>
            </a:lvl6pPr>
            <a:lvl7pPr lvl="6" rtl="0">
              <a:spcBef>
                <a:spcPts val="0"/>
              </a:spcBef>
              <a:spcAft>
                <a:spcPts val="0"/>
              </a:spcAft>
              <a:buClr>
                <a:schemeClr val="dk1"/>
              </a:buClr>
              <a:buSzPts val="1600"/>
              <a:buFont typeface="Montserrat"/>
              <a:buNone/>
              <a:defRPr sz="1600">
                <a:solidFill>
                  <a:schemeClr val="dk1"/>
                </a:solidFill>
              </a:defRPr>
            </a:lvl7pPr>
            <a:lvl8pPr lvl="7" rtl="0">
              <a:spcBef>
                <a:spcPts val="0"/>
              </a:spcBef>
              <a:spcAft>
                <a:spcPts val="0"/>
              </a:spcAft>
              <a:buClr>
                <a:schemeClr val="dk1"/>
              </a:buClr>
              <a:buSzPts val="1600"/>
              <a:buFont typeface="Montserrat"/>
              <a:buNone/>
              <a:defRPr sz="1600">
                <a:solidFill>
                  <a:schemeClr val="dk1"/>
                </a:solidFill>
              </a:defRPr>
            </a:lvl8pPr>
            <a:lvl9pPr lvl="8" rtl="0">
              <a:spcBef>
                <a:spcPts val="0"/>
              </a:spcBef>
              <a:spcAft>
                <a:spcPts val="0"/>
              </a:spcAft>
              <a:buClr>
                <a:schemeClr val="dk1"/>
              </a:buClr>
              <a:buSzPts val="1600"/>
              <a:buFont typeface="Montserrat"/>
              <a:buNone/>
              <a:defRPr sz="1600">
                <a:solidFill>
                  <a:schemeClr val="dk1"/>
                </a:solidFill>
              </a:defRPr>
            </a:lvl9pPr>
          </a:lstStyle>
          <a:p>
            <a:endParaRPr/>
          </a:p>
        </p:txBody>
      </p:sp>
      <p:sp>
        <p:nvSpPr>
          <p:cNvPr id="96" name="Google Shape;96;p14"/>
          <p:cNvSpPr txBox="1">
            <a:spLocks noGrp="1"/>
          </p:cNvSpPr>
          <p:nvPr>
            <p:ph type="subTitle" idx="5"/>
          </p:nvPr>
        </p:nvSpPr>
        <p:spPr>
          <a:xfrm>
            <a:off x="3594400" y="2028175"/>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a:buNone/>
              <a:defRPr sz="1800" b="1"/>
            </a:lvl1pPr>
            <a:lvl2pPr lvl="1" rtl="0">
              <a:spcBef>
                <a:spcPts val="0"/>
              </a:spcBef>
              <a:spcAft>
                <a:spcPts val="0"/>
              </a:spcAft>
              <a:buClr>
                <a:schemeClr val="dk1"/>
              </a:buClr>
              <a:buSzPts val="1800"/>
              <a:buFont typeface="Montserrat"/>
              <a:buNone/>
              <a:defRPr sz="1800">
                <a:solidFill>
                  <a:schemeClr val="dk1"/>
                </a:solidFill>
              </a:defRPr>
            </a:lvl2pPr>
            <a:lvl3pPr lvl="2" rtl="0">
              <a:spcBef>
                <a:spcPts val="0"/>
              </a:spcBef>
              <a:spcAft>
                <a:spcPts val="0"/>
              </a:spcAft>
              <a:buClr>
                <a:schemeClr val="dk1"/>
              </a:buClr>
              <a:buSzPts val="1800"/>
              <a:buFont typeface="Montserrat"/>
              <a:buNone/>
              <a:defRPr sz="1800">
                <a:solidFill>
                  <a:schemeClr val="dk1"/>
                </a:solidFill>
              </a:defRPr>
            </a:lvl3pPr>
            <a:lvl4pPr lvl="3" rtl="0">
              <a:spcBef>
                <a:spcPts val="0"/>
              </a:spcBef>
              <a:spcAft>
                <a:spcPts val="0"/>
              </a:spcAft>
              <a:buClr>
                <a:schemeClr val="dk1"/>
              </a:buClr>
              <a:buSzPts val="1800"/>
              <a:buFont typeface="Montserrat"/>
              <a:buNone/>
              <a:defRPr sz="1800">
                <a:solidFill>
                  <a:schemeClr val="dk1"/>
                </a:solidFill>
              </a:defRPr>
            </a:lvl4pPr>
            <a:lvl5pPr lvl="4" rtl="0">
              <a:spcBef>
                <a:spcPts val="0"/>
              </a:spcBef>
              <a:spcAft>
                <a:spcPts val="0"/>
              </a:spcAft>
              <a:buClr>
                <a:schemeClr val="dk1"/>
              </a:buClr>
              <a:buSzPts val="1800"/>
              <a:buFont typeface="Montserrat"/>
              <a:buNone/>
              <a:defRPr sz="1800">
                <a:solidFill>
                  <a:schemeClr val="dk1"/>
                </a:solidFill>
              </a:defRPr>
            </a:lvl5pPr>
            <a:lvl6pPr lvl="5" rtl="0">
              <a:spcBef>
                <a:spcPts val="0"/>
              </a:spcBef>
              <a:spcAft>
                <a:spcPts val="0"/>
              </a:spcAft>
              <a:buClr>
                <a:schemeClr val="dk1"/>
              </a:buClr>
              <a:buSzPts val="1800"/>
              <a:buFont typeface="Montserrat"/>
              <a:buNone/>
              <a:defRPr sz="1800">
                <a:solidFill>
                  <a:schemeClr val="dk1"/>
                </a:solidFill>
              </a:defRPr>
            </a:lvl6pPr>
            <a:lvl7pPr lvl="6" rtl="0">
              <a:spcBef>
                <a:spcPts val="0"/>
              </a:spcBef>
              <a:spcAft>
                <a:spcPts val="0"/>
              </a:spcAft>
              <a:buClr>
                <a:schemeClr val="dk1"/>
              </a:buClr>
              <a:buSzPts val="1800"/>
              <a:buFont typeface="Montserrat"/>
              <a:buNone/>
              <a:defRPr sz="1800">
                <a:solidFill>
                  <a:schemeClr val="dk1"/>
                </a:solidFill>
              </a:defRPr>
            </a:lvl7pPr>
            <a:lvl8pPr lvl="7" rtl="0">
              <a:spcBef>
                <a:spcPts val="0"/>
              </a:spcBef>
              <a:spcAft>
                <a:spcPts val="0"/>
              </a:spcAft>
              <a:buClr>
                <a:schemeClr val="dk1"/>
              </a:buClr>
              <a:buSzPts val="1800"/>
              <a:buFont typeface="Montserrat"/>
              <a:buNone/>
              <a:defRPr sz="1800">
                <a:solidFill>
                  <a:schemeClr val="dk1"/>
                </a:solidFill>
              </a:defRPr>
            </a:lvl8pPr>
            <a:lvl9pPr lvl="8" rtl="0">
              <a:spcBef>
                <a:spcPts val="0"/>
              </a:spcBef>
              <a:spcAft>
                <a:spcPts val="0"/>
              </a:spcAft>
              <a:buClr>
                <a:schemeClr val="dk1"/>
              </a:buClr>
              <a:buSzPts val="1800"/>
              <a:buFont typeface="Montserrat"/>
              <a:buNone/>
              <a:defRPr sz="1800">
                <a:solidFill>
                  <a:schemeClr val="dk1"/>
                </a:solidFill>
              </a:defRPr>
            </a:lvl9pPr>
          </a:lstStyle>
          <a:p>
            <a:endParaRPr/>
          </a:p>
        </p:txBody>
      </p:sp>
      <p:sp>
        <p:nvSpPr>
          <p:cNvPr id="97" name="Google Shape;97;p14"/>
          <p:cNvSpPr txBox="1">
            <a:spLocks noGrp="1"/>
          </p:cNvSpPr>
          <p:nvPr>
            <p:ph type="title" idx="6" hasCustomPrompt="1"/>
          </p:nvPr>
        </p:nvSpPr>
        <p:spPr>
          <a:xfrm>
            <a:off x="6399383" y="1553875"/>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 name="Google Shape;98;p14"/>
          <p:cNvSpPr txBox="1">
            <a:spLocks noGrp="1"/>
          </p:cNvSpPr>
          <p:nvPr>
            <p:ph type="subTitle" idx="7"/>
          </p:nvPr>
        </p:nvSpPr>
        <p:spPr>
          <a:xfrm>
            <a:off x="6399285" y="2404675"/>
            <a:ext cx="19551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a:lvl1pPr>
            <a:lvl2pPr lvl="1" rtl="0">
              <a:spcBef>
                <a:spcPts val="0"/>
              </a:spcBef>
              <a:spcAft>
                <a:spcPts val="0"/>
              </a:spcAft>
              <a:buClr>
                <a:schemeClr val="dk1"/>
              </a:buClr>
              <a:buSzPts val="1600"/>
              <a:buFont typeface="Montserrat"/>
              <a:buNone/>
              <a:defRPr sz="1600">
                <a:solidFill>
                  <a:schemeClr val="dk1"/>
                </a:solidFill>
              </a:defRPr>
            </a:lvl2pPr>
            <a:lvl3pPr lvl="2" rtl="0">
              <a:spcBef>
                <a:spcPts val="0"/>
              </a:spcBef>
              <a:spcAft>
                <a:spcPts val="0"/>
              </a:spcAft>
              <a:buClr>
                <a:schemeClr val="dk1"/>
              </a:buClr>
              <a:buSzPts val="1600"/>
              <a:buFont typeface="Montserrat"/>
              <a:buNone/>
              <a:defRPr sz="1600">
                <a:solidFill>
                  <a:schemeClr val="dk1"/>
                </a:solidFill>
              </a:defRPr>
            </a:lvl3pPr>
            <a:lvl4pPr lvl="3" rtl="0">
              <a:spcBef>
                <a:spcPts val="0"/>
              </a:spcBef>
              <a:spcAft>
                <a:spcPts val="0"/>
              </a:spcAft>
              <a:buClr>
                <a:schemeClr val="dk1"/>
              </a:buClr>
              <a:buSzPts val="1600"/>
              <a:buFont typeface="Montserrat"/>
              <a:buNone/>
              <a:defRPr sz="1600">
                <a:solidFill>
                  <a:schemeClr val="dk1"/>
                </a:solidFill>
              </a:defRPr>
            </a:lvl4pPr>
            <a:lvl5pPr lvl="4" rtl="0">
              <a:spcBef>
                <a:spcPts val="0"/>
              </a:spcBef>
              <a:spcAft>
                <a:spcPts val="0"/>
              </a:spcAft>
              <a:buClr>
                <a:schemeClr val="dk1"/>
              </a:buClr>
              <a:buSzPts val="1600"/>
              <a:buFont typeface="Montserrat"/>
              <a:buNone/>
              <a:defRPr sz="1600">
                <a:solidFill>
                  <a:schemeClr val="dk1"/>
                </a:solidFill>
              </a:defRPr>
            </a:lvl5pPr>
            <a:lvl6pPr lvl="5" rtl="0">
              <a:spcBef>
                <a:spcPts val="0"/>
              </a:spcBef>
              <a:spcAft>
                <a:spcPts val="0"/>
              </a:spcAft>
              <a:buClr>
                <a:schemeClr val="dk1"/>
              </a:buClr>
              <a:buSzPts val="1600"/>
              <a:buFont typeface="Montserrat"/>
              <a:buNone/>
              <a:defRPr sz="1600">
                <a:solidFill>
                  <a:schemeClr val="dk1"/>
                </a:solidFill>
              </a:defRPr>
            </a:lvl6pPr>
            <a:lvl7pPr lvl="6" rtl="0">
              <a:spcBef>
                <a:spcPts val="0"/>
              </a:spcBef>
              <a:spcAft>
                <a:spcPts val="0"/>
              </a:spcAft>
              <a:buClr>
                <a:schemeClr val="dk1"/>
              </a:buClr>
              <a:buSzPts val="1600"/>
              <a:buFont typeface="Montserrat"/>
              <a:buNone/>
              <a:defRPr sz="1600">
                <a:solidFill>
                  <a:schemeClr val="dk1"/>
                </a:solidFill>
              </a:defRPr>
            </a:lvl7pPr>
            <a:lvl8pPr lvl="7" rtl="0">
              <a:spcBef>
                <a:spcPts val="0"/>
              </a:spcBef>
              <a:spcAft>
                <a:spcPts val="0"/>
              </a:spcAft>
              <a:buClr>
                <a:schemeClr val="dk1"/>
              </a:buClr>
              <a:buSzPts val="1600"/>
              <a:buFont typeface="Montserrat"/>
              <a:buNone/>
              <a:defRPr sz="1600">
                <a:solidFill>
                  <a:schemeClr val="dk1"/>
                </a:solidFill>
              </a:defRPr>
            </a:lvl8pPr>
            <a:lvl9pPr lvl="8" rtl="0">
              <a:spcBef>
                <a:spcPts val="0"/>
              </a:spcBef>
              <a:spcAft>
                <a:spcPts val="0"/>
              </a:spcAft>
              <a:buClr>
                <a:schemeClr val="dk1"/>
              </a:buClr>
              <a:buSzPts val="1600"/>
              <a:buFont typeface="Montserrat"/>
              <a:buNone/>
              <a:defRPr sz="1600">
                <a:solidFill>
                  <a:schemeClr val="dk1"/>
                </a:solidFill>
              </a:defRPr>
            </a:lvl9pPr>
          </a:lstStyle>
          <a:p>
            <a:endParaRPr/>
          </a:p>
        </p:txBody>
      </p:sp>
      <p:sp>
        <p:nvSpPr>
          <p:cNvPr id="99" name="Google Shape;99;p14"/>
          <p:cNvSpPr txBox="1">
            <a:spLocks noGrp="1"/>
          </p:cNvSpPr>
          <p:nvPr>
            <p:ph type="subTitle" idx="8"/>
          </p:nvPr>
        </p:nvSpPr>
        <p:spPr>
          <a:xfrm>
            <a:off x="6399285" y="2028175"/>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a:buNone/>
              <a:defRPr sz="1800" b="1"/>
            </a:lvl1pPr>
            <a:lvl2pPr lvl="1" rtl="0">
              <a:spcBef>
                <a:spcPts val="0"/>
              </a:spcBef>
              <a:spcAft>
                <a:spcPts val="0"/>
              </a:spcAft>
              <a:buClr>
                <a:schemeClr val="dk1"/>
              </a:buClr>
              <a:buSzPts val="1800"/>
              <a:buFont typeface="Montserrat"/>
              <a:buNone/>
              <a:defRPr sz="1800">
                <a:solidFill>
                  <a:schemeClr val="dk1"/>
                </a:solidFill>
              </a:defRPr>
            </a:lvl2pPr>
            <a:lvl3pPr lvl="2" rtl="0">
              <a:spcBef>
                <a:spcPts val="0"/>
              </a:spcBef>
              <a:spcAft>
                <a:spcPts val="0"/>
              </a:spcAft>
              <a:buClr>
                <a:schemeClr val="dk1"/>
              </a:buClr>
              <a:buSzPts val="1800"/>
              <a:buFont typeface="Montserrat"/>
              <a:buNone/>
              <a:defRPr sz="1800">
                <a:solidFill>
                  <a:schemeClr val="dk1"/>
                </a:solidFill>
              </a:defRPr>
            </a:lvl3pPr>
            <a:lvl4pPr lvl="3" rtl="0">
              <a:spcBef>
                <a:spcPts val="0"/>
              </a:spcBef>
              <a:spcAft>
                <a:spcPts val="0"/>
              </a:spcAft>
              <a:buClr>
                <a:schemeClr val="dk1"/>
              </a:buClr>
              <a:buSzPts val="1800"/>
              <a:buFont typeface="Montserrat"/>
              <a:buNone/>
              <a:defRPr sz="1800">
                <a:solidFill>
                  <a:schemeClr val="dk1"/>
                </a:solidFill>
              </a:defRPr>
            </a:lvl4pPr>
            <a:lvl5pPr lvl="4" rtl="0">
              <a:spcBef>
                <a:spcPts val="0"/>
              </a:spcBef>
              <a:spcAft>
                <a:spcPts val="0"/>
              </a:spcAft>
              <a:buClr>
                <a:schemeClr val="dk1"/>
              </a:buClr>
              <a:buSzPts val="1800"/>
              <a:buFont typeface="Montserrat"/>
              <a:buNone/>
              <a:defRPr sz="1800">
                <a:solidFill>
                  <a:schemeClr val="dk1"/>
                </a:solidFill>
              </a:defRPr>
            </a:lvl5pPr>
            <a:lvl6pPr lvl="5" rtl="0">
              <a:spcBef>
                <a:spcPts val="0"/>
              </a:spcBef>
              <a:spcAft>
                <a:spcPts val="0"/>
              </a:spcAft>
              <a:buClr>
                <a:schemeClr val="dk1"/>
              </a:buClr>
              <a:buSzPts val="1800"/>
              <a:buFont typeface="Montserrat"/>
              <a:buNone/>
              <a:defRPr sz="1800">
                <a:solidFill>
                  <a:schemeClr val="dk1"/>
                </a:solidFill>
              </a:defRPr>
            </a:lvl6pPr>
            <a:lvl7pPr lvl="6" rtl="0">
              <a:spcBef>
                <a:spcPts val="0"/>
              </a:spcBef>
              <a:spcAft>
                <a:spcPts val="0"/>
              </a:spcAft>
              <a:buClr>
                <a:schemeClr val="dk1"/>
              </a:buClr>
              <a:buSzPts val="1800"/>
              <a:buFont typeface="Montserrat"/>
              <a:buNone/>
              <a:defRPr sz="1800">
                <a:solidFill>
                  <a:schemeClr val="dk1"/>
                </a:solidFill>
              </a:defRPr>
            </a:lvl7pPr>
            <a:lvl8pPr lvl="7" rtl="0">
              <a:spcBef>
                <a:spcPts val="0"/>
              </a:spcBef>
              <a:spcAft>
                <a:spcPts val="0"/>
              </a:spcAft>
              <a:buClr>
                <a:schemeClr val="dk1"/>
              </a:buClr>
              <a:buSzPts val="1800"/>
              <a:buFont typeface="Montserrat"/>
              <a:buNone/>
              <a:defRPr sz="1800">
                <a:solidFill>
                  <a:schemeClr val="dk1"/>
                </a:solidFill>
              </a:defRPr>
            </a:lvl8pPr>
            <a:lvl9pPr lvl="8" rtl="0">
              <a:spcBef>
                <a:spcPts val="0"/>
              </a:spcBef>
              <a:spcAft>
                <a:spcPts val="0"/>
              </a:spcAft>
              <a:buClr>
                <a:schemeClr val="dk1"/>
              </a:buClr>
              <a:buSzPts val="1800"/>
              <a:buFont typeface="Montserrat"/>
              <a:buNone/>
              <a:defRPr sz="1800">
                <a:solidFill>
                  <a:schemeClr val="dk1"/>
                </a:solidFill>
              </a:defRPr>
            </a:lvl9pPr>
          </a:lstStyle>
          <a:p>
            <a:endParaRPr/>
          </a:p>
        </p:txBody>
      </p:sp>
      <p:sp>
        <p:nvSpPr>
          <p:cNvPr id="100" name="Google Shape;100;p14"/>
          <p:cNvSpPr txBox="1">
            <a:spLocks noGrp="1"/>
          </p:cNvSpPr>
          <p:nvPr>
            <p:ph type="title" idx="9" hasCustomPrompt="1"/>
          </p:nvPr>
        </p:nvSpPr>
        <p:spPr>
          <a:xfrm>
            <a:off x="2192005" y="3045175"/>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1" name="Google Shape;101;p14"/>
          <p:cNvSpPr txBox="1">
            <a:spLocks noGrp="1"/>
          </p:cNvSpPr>
          <p:nvPr>
            <p:ph type="subTitle" idx="13"/>
          </p:nvPr>
        </p:nvSpPr>
        <p:spPr>
          <a:xfrm>
            <a:off x="2192007" y="3895975"/>
            <a:ext cx="19551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a:lvl1pPr>
            <a:lvl2pPr lvl="1" rtl="0">
              <a:spcBef>
                <a:spcPts val="0"/>
              </a:spcBef>
              <a:spcAft>
                <a:spcPts val="0"/>
              </a:spcAft>
              <a:buClr>
                <a:schemeClr val="dk1"/>
              </a:buClr>
              <a:buSzPts val="1600"/>
              <a:buFont typeface="Montserrat"/>
              <a:buNone/>
              <a:defRPr sz="1600">
                <a:solidFill>
                  <a:schemeClr val="dk1"/>
                </a:solidFill>
              </a:defRPr>
            </a:lvl2pPr>
            <a:lvl3pPr lvl="2" rtl="0">
              <a:spcBef>
                <a:spcPts val="0"/>
              </a:spcBef>
              <a:spcAft>
                <a:spcPts val="0"/>
              </a:spcAft>
              <a:buClr>
                <a:schemeClr val="dk1"/>
              </a:buClr>
              <a:buSzPts val="1600"/>
              <a:buFont typeface="Montserrat"/>
              <a:buNone/>
              <a:defRPr sz="1600">
                <a:solidFill>
                  <a:schemeClr val="dk1"/>
                </a:solidFill>
              </a:defRPr>
            </a:lvl3pPr>
            <a:lvl4pPr lvl="3" rtl="0">
              <a:spcBef>
                <a:spcPts val="0"/>
              </a:spcBef>
              <a:spcAft>
                <a:spcPts val="0"/>
              </a:spcAft>
              <a:buClr>
                <a:schemeClr val="dk1"/>
              </a:buClr>
              <a:buSzPts val="1600"/>
              <a:buFont typeface="Montserrat"/>
              <a:buNone/>
              <a:defRPr sz="1600">
                <a:solidFill>
                  <a:schemeClr val="dk1"/>
                </a:solidFill>
              </a:defRPr>
            </a:lvl4pPr>
            <a:lvl5pPr lvl="4" rtl="0">
              <a:spcBef>
                <a:spcPts val="0"/>
              </a:spcBef>
              <a:spcAft>
                <a:spcPts val="0"/>
              </a:spcAft>
              <a:buClr>
                <a:schemeClr val="dk1"/>
              </a:buClr>
              <a:buSzPts val="1600"/>
              <a:buFont typeface="Montserrat"/>
              <a:buNone/>
              <a:defRPr sz="1600">
                <a:solidFill>
                  <a:schemeClr val="dk1"/>
                </a:solidFill>
              </a:defRPr>
            </a:lvl5pPr>
            <a:lvl6pPr lvl="5" rtl="0">
              <a:spcBef>
                <a:spcPts val="0"/>
              </a:spcBef>
              <a:spcAft>
                <a:spcPts val="0"/>
              </a:spcAft>
              <a:buClr>
                <a:schemeClr val="dk1"/>
              </a:buClr>
              <a:buSzPts val="1600"/>
              <a:buFont typeface="Montserrat"/>
              <a:buNone/>
              <a:defRPr sz="1600">
                <a:solidFill>
                  <a:schemeClr val="dk1"/>
                </a:solidFill>
              </a:defRPr>
            </a:lvl6pPr>
            <a:lvl7pPr lvl="6" rtl="0">
              <a:spcBef>
                <a:spcPts val="0"/>
              </a:spcBef>
              <a:spcAft>
                <a:spcPts val="0"/>
              </a:spcAft>
              <a:buClr>
                <a:schemeClr val="dk1"/>
              </a:buClr>
              <a:buSzPts val="1600"/>
              <a:buFont typeface="Montserrat"/>
              <a:buNone/>
              <a:defRPr sz="1600">
                <a:solidFill>
                  <a:schemeClr val="dk1"/>
                </a:solidFill>
              </a:defRPr>
            </a:lvl7pPr>
            <a:lvl8pPr lvl="7" rtl="0">
              <a:spcBef>
                <a:spcPts val="0"/>
              </a:spcBef>
              <a:spcAft>
                <a:spcPts val="0"/>
              </a:spcAft>
              <a:buClr>
                <a:schemeClr val="dk1"/>
              </a:buClr>
              <a:buSzPts val="1600"/>
              <a:buFont typeface="Montserrat"/>
              <a:buNone/>
              <a:defRPr sz="1600">
                <a:solidFill>
                  <a:schemeClr val="dk1"/>
                </a:solidFill>
              </a:defRPr>
            </a:lvl8pPr>
            <a:lvl9pPr lvl="8" rtl="0">
              <a:spcBef>
                <a:spcPts val="0"/>
              </a:spcBef>
              <a:spcAft>
                <a:spcPts val="0"/>
              </a:spcAft>
              <a:buClr>
                <a:schemeClr val="dk1"/>
              </a:buClr>
              <a:buSzPts val="1600"/>
              <a:buFont typeface="Montserrat"/>
              <a:buNone/>
              <a:defRPr sz="1600">
                <a:solidFill>
                  <a:schemeClr val="dk1"/>
                </a:solidFill>
              </a:defRPr>
            </a:lvl9pPr>
          </a:lstStyle>
          <a:p>
            <a:endParaRPr/>
          </a:p>
        </p:txBody>
      </p:sp>
      <p:sp>
        <p:nvSpPr>
          <p:cNvPr id="102" name="Google Shape;102;p14"/>
          <p:cNvSpPr txBox="1">
            <a:spLocks noGrp="1"/>
          </p:cNvSpPr>
          <p:nvPr>
            <p:ph type="subTitle" idx="14"/>
          </p:nvPr>
        </p:nvSpPr>
        <p:spPr>
          <a:xfrm>
            <a:off x="2192007" y="3519475"/>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a:buNone/>
              <a:defRPr sz="1800" b="1"/>
            </a:lvl1pPr>
            <a:lvl2pPr lvl="1" rtl="0">
              <a:spcBef>
                <a:spcPts val="0"/>
              </a:spcBef>
              <a:spcAft>
                <a:spcPts val="0"/>
              </a:spcAft>
              <a:buClr>
                <a:schemeClr val="dk1"/>
              </a:buClr>
              <a:buSzPts val="1800"/>
              <a:buFont typeface="Montserrat"/>
              <a:buNone/>
              <a:defRPr sz="1800">
                <a:solidFill>
                  <a:schemeClr val="dk1"/>
                </a:solidFill>
              </a:defRPr>
            </a:lvl2pPr>
            <a:lvl3pPr lvl="2" rtl="0">
              <a:spcBef>
                <a:spcPts val="0"/>
              </a:spcBef>
              <a:spcAft>
                <a:spcPts val="0"/>
              </a:spcAft>
              <a:buClr>
                <a:schemeClr val="dk1"/>
              </a:buClr>
              <a:buSzPts val="1800"/>
              <a:buFont typeface="Montserrat"/>
              <a:buNone/>
              <a:defRPr sz="1800">
                <a:solidFill>
                  <a:schemeClr val="dk1"/>
                </a:solidFill>
              </a:defRPr>
            </a:lvl3pPr>
            <a:lvl4pPr lvl="3" rtl="0">
              <a:spcBef>
                <a:spcPts val="0"/>
              </a:spcBef>
              <a:spcAft>
                <a:spcPts val="0"/>
              </a:spcAft>
              <a:buClr>
                <a:schemeClr val="dk1"/>
              </a:buClr>
              <a:buSzPts val="1800"/>
              <a:buFont typeface="Montserrat"/>
              <a:buNone/>
              <a:defRPr sz="1800">
                <a:solidFill>
                  <a:schemeClr val="dk1"/>
                </a:solidFill>
              </a:defRPr>
            </a:lvl4pPr>
            <a:lvl5pPr lvl="4" rtl="0">
              <a:spcBef>
                <a:spcPts val="0"/>
              </a:spcBef>
              <a:spcAft>
                <a:spcPts val="0"/>
              </a:spcAft>
              <a:buClr>
                <a:schemeClr val="dk1"/>
              </a:buClr>
              <a:buSzPts val="1800"/>
              <a:buFont typeface="Montserrat"/>
              <a:buNone/>
              <a:defRPr sz="1800">
                <a:solidFill>
                  <a:schemeClr val="dk1"/>
                </a:solidFill>
              </a:defRPr>
            </a:lvl5pPr>
            <a:lvl6pPr lvl="5" rtl="0">
              <a:spcBef>
                <a:spcPts val="0"/>
              </a:spcBef>
              <a:spcAft>
                <a:spcPts val="0"/>
              </a:spcAft>
              <a:buClr>
                <a:schemeClr val="dk1"/>
              </a:buClr>
              <a:buSzPts val="1800"/>
              <a:buFont typeface="Montserrat"/>
              <a:buNone/>
              <a:defRPr sz="1800">
                <a:solidFill>
                  <a:schemeClr val="dk1"/>
                </a:solidFill>
              </a:defRPr>
            </a:lvl6pPr>
            <a:lvl7pPr lvl="6" rtl="0">
              <a:spcBef>
                <a:spcPts val="0"/>
              </a:spcBef>
              <a:spcAft>
                <a:spcPts val="0"/>
              </a:spcAft>
              <a:buClr>
                <a:schemeClr val="dk1"/>
              </a:buClr>
              <a:buSzPts val="1800"/>
              <a:buFont typeface="Montserrat"/>
              <a:buNone/>
              <a:defRPr sz="1800">
                <a:solidFill>
                  <a:schemeClr val="dk1"/>
                </a:solidFill>
              </a:defRPr>
            </a:lvl7pPr>
            <a:lvl8pPr lvl="7" rtl="0">
              <a:spcBef>
                <a:spcPts val="0"/>
              </a:spcBef>
              <a:spcAft>
                <a:spcPts val="0"/>
              </a:spcAft>
              <a:buClr>
                <a:schemeClr val="dk1"/>
              </a:buClr>
              <a:buSzPts val="1800"/>
              <a:buFont typeface="Montserrat"/>
              <a:buNone/>
              <a:defRPr sz="1800">
                <a:solidFill>
                  <a:schemeClr val="dk1"/>
                </a:solidFill>
              </a:defRPr>
            </a:lvl8pPr>
            <a:lvl9pPr lvl="8" rtl="0">
              <a:spcBef>
                <a:spcPts val="0"/>
              </a:spcBef>
              <a:spcAft>
                <a:spcPts val="0"/>
              </a:spcAft>
              <a:buClr>
                <a:schemeClr val="dk1"/>
              </a:buClr>
              <a:buSzPts val="1800"/>
              <a:buFont typeface="Montserrat"/>
              <a:buNone/>
              <a:defRPr sz="1800">
                <a:solidFill>
                  <a:schemeClr val="dk1"/>
                </a:solidFill>
              </a:defRPr>
            </a:lvl9pPr>
          </a:lstStyle>
          <a:p>
            <a:endParaRPr/>
          </a:p>
        </p:txBody>
      </p:sp>
      <p:sp>
        <p:nvSpPr>
          <p:cNvPr id="103" name="Google Shape;103;p14"/>
          <p:cNvSpPr txBox="1">
            <a:spLocks noGrp="1"/>
          </p:cNvSpPr>
          <p:nvPr>
            <p:ph type="title" idx="15"/>
          </p:nvPr>
        </p:nvSpPr>
        <p:spPr>
          <a:xfrm>
            <a:off x="718500" y="348450"/>
            <a:ext cx="7707000" cy="102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 name="Google Shape;104;p14"/>
          <p:cNvSpPr/>
          <p:nvPr/>
        </p:nvSpPr>
        <p:spPr>
          <a:xfrm>
            <a:off x="2921550" y="884775"/>
            <a:ext cx="330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5400000">
            <a:off x="7545456" y="324134"/>
            <a:ext cx="1922676" cy="1274400"/>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5400000" flipH="1">
            <a:off x="-324144" y="324134"/>
            <a:ext cx="1922676" cy="1274400"/>
          </a:xfrm>
          <a:custGeom>
            <a:avLst/>
            <a:gdLst/>
            <a:ahLst/>
            <a:cxnLst/>
            <a:rect l="l" t="t" r="r" b="b"/>
            <a:pathLst>
              <a:path w="6285" h="4166" extrusionOk="0">
                <a:moveTo>
                  <a:pt x="0" y="1"/>
                </a:moveTo>
                <a:lnTo>
                  <a:pt x="0" y="4165"/>
                </a:lnTo>
                <a:cubicBezTo>
                  <a:pt x="1196" y="3798"/>
                  <a:pt x="996" y="2045"/>
                  <a:pt x="2096" y="2045"/>
                </a:cubicBezTo>
                <a:cubicBezTo>
                  <a:pt x="2129" y="2045"/>
                  <a:pt x="2163" y="2047"/>
                  <a:pt x="2199" y="2050"/>
                </a:cubicBezTo>
                <a:cubicBezTo>
                  <a:pt x="2774" y="2103"/>
                  <a:pt x="3572" y="2499"/>
                  <a:pt x="4323" y="2499"/>
                </a:cubicBezTo>
                <a:cubicBezTo>
                  <a:pt x="5159" y="2499"/>
                  <a:pt x="5937" y="2008"/>
                  <a:pt x="6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a:spLocks noGrp="1"/>
          </p:cNvSpPr>
          <p:nvPr>
            <p:ph type="title" idx="16" hasCustomPrompt="1"/>
          </p:nvPr>
        </p:nvSpPr>
        <p:spPr>
          <a:xfrm>
            <a:off x="4996893" y="3045175"/>
            <a:ext cx="19551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14"/>
          <p:cNvSpPr txBox="1">
            <a:spLocks noGrp="1"/>
          </p:cNvSpPr>
          <p:nvPr>
            <p:ph type="subTitle" idx="17"/>
          </p:nvPr>
        </p:nvSpPr>
        <p:spPr>
          <a:xfrm>
            <a:off x="4996895" y="3895975"/>
            <a:ext cx="1955100" cy="64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Font typeface="Montserrat"/>
              <a:buNone/>
              <a:defRPr sz="1600"/>
            </a:lvl1pPr>
            <a:lvl2pPr lvl="1" rtl="0">
              <a:spcBef>
                <a:spcPts val="0"/>
              </a:spcBef>
              <a:spcAft>
                <a:spcPts val="0"/>
              </a:spcAft>
              <a:buClr>
                <a:schemeClr val="dk1"/>
              </a:buClr>
              <a:buSzPts val="1600"/>
              <a:buFont typeface="Montserrat"/>
              <a:buNone/>
              <a:defRPr sz="1600">
                <a:solidFill>
                  <a:schemeClr val="dk1"/>
                </a:solidFill>
              </a:defRPr>
            </a:lvl2pPr>
            <a:lvl3pPr lvl="2" rtl="0">
              <a:spcBef>
                <a:spcPts val="0"/>
              </a:spcBef>
              <a:spcAft>
                <a:spcPts val="0"/>
              </a:spcAft>
              <a:buClr>
                <a:schemeClr val="dk1"/>
              </a:buClr>
              <a:buSzPts val="1600"/>
              <a:buFont typeface="Montserrat"/>
              <a:buNone/>
              <a:defRPr sz="1600">
                <a:solidFill>
                  <a:schemeClr val="dk1"/>
                </a:solidFill>
              </a:defRPr>
            </a:lvl3pPr>
            <a:lvl4pPr lvl="3" rtl="0">
              <a:spcBef>
                <a:spcPts val="0"/>
              </a:spcBef>
              <a:spcAft>
                <a:spcPts val="0"/>
              </a:spcAft>
              <a:buClr>
                <a:schemeClr val="dk1"/>
              </a:buClr>
              <a:buSzPts val="1600"/>
              <a:buFont typeface="Montserrat"/>
              <a:buNone/>
              <a:defRPr sz="1600">
                <a:solidFill>
                  <a:schemeClr val="dk1"/>
                </a:solidFill>
              </a:defRPr>
            </a:lvl4pPr>
            <a:lvl5pPr lvl="4" rtl="0">
              <a:spcBef>
                <a:spcPts val="0"/>
              </a:spcBef>
              <a:spcAft>
                <a:spcPts val="0"/>
              </a:spcAft>
              <a:buClr>
                <a:schemeClr val="dk1"/>
              </a:buClr>
              <a:buSzPts val="1600"/>
              <a:buFont typeface="Montserrat"/>
              <a:buNone/>
              <a:defRPr sz="1600">
                <a:solidFill>
                  <a:schemeClr val="dk1"/>
                </a:solidFill>
              </a:defRPr>
            </a:lvl5pPr>
            <a:lvl6pPr lvl="5" rtl="0">
              <a:spcBef>
                <a:spcPts val="0"/>
              </a:spcBef>
              <a:spcAft>
                <a:spcPts val="0"/>
              </a:spcAft>
              <a:buClr>
                <a:schemeClr val="dk1"/>
              </a:buClr>
              <a:buSzPts val="1600"/>
              <a:buFont typeface="Montserrat"/>
              <a:buNone/>
              <a:defRPr sz="1600">
                <a:solidFill>
                  <a:schemeClr val="dk1"/>
                </a:solidFill>
              </a:defRPr>
            </a:lvl6pPr>
            <a:lvl7pPr lvl="6" rtl="0">
              <a:spcBef>
                <a:spcPts val="0"/>
              </a:spcBef>
              <a:spcAft>
                <a:spcPts val="0"/>
              </a:spcAft>
              <a:buClr>
                <a:schemeClr val="dk1"/>
              </a:buClr>
              <a:buSzPts val="1600"/>
              <a:buFont typeface="Montserrat"/>
              <a:buNone/>
              <a:defRPr sz="1600">
                <a:solidFill>
                  <a:schemeClr val="dk1"/>
                </a:solidFill>
              </a:defRPr>
            </a:lvl7pPr>
            <a:lvl8pPr lvl="7" rtl="0">
              <a:spcBef>
                <a:spcPts val="0"/>
              </a:spcBef>
              <a:spcAft>
                <a:spcPts val="0"/>
              </a:spcAft>
              <a:buClr>
                <a:schemeClr val="dk1"/>
              </a:buClr>
              <a:buSzPts val="1600"/>
              <a:buFont typeface="Montserrat"/>
              <a:buNone/>
              <a:defRPr sz="1600">
                <a:solidFill>
                  <a:schemeClr val="dk1"/>
                </a:solidFill>
              </a:defRPr>
            </a:lvl8pPr>
            <a:lvl9pPr lvl="8" rtl="0">
              <a:spcBef>
                <a:spcPts val="0"/>
              </a:spcBef>
              <a:spcAft>
                <a:spcPts val="0"/>
              </a:spcAft>
              <a:buClr>
                <a:schemeClr val="dk1"/>
              </a:buClr>
              <a:buSzPts val="1600"/>
              <a:buFont typeface="Montserrat"/>
              <a:buNone/>
              <a:defRPr sz="1600">
                <a:solidFill>
                  <a:schemeClr val="dk1"/>
                </a:solidFill>
              </a:defRPr>
            </a:lvl9pPr>
          </a:lstStyle>
          <a:p>
            <a:endParaRPr/>
          </a:p>
        </p:txBody>
      </p:sp>
      <p:sp>
        <p:nvSpPr>
          <p:cNvPr id="109" name="Google Shape;109;p14"/>
          <p:cNvSpPr txBox="1">
            <a:spLocks noGrp="1"/>
          </p:cNvSpPr>
          <p:nvPr>
            <p:ph type="subTitle" idx="18"/>
          </p:nvPr>
        </p:nvSpPr>
        <p:spPr>
          <a:xfrm>
            <a:off x="4996895" y="3519475"/>
            <a:ext cx="19551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a:buNone/>
              <a:defRPr sz="1800" b="1"/>
            </a:lvl1pPr>
            <a:lvl2pPr lvl="1" rtl="0">
              <a:spcBef>
                <a:spcPts val="0"/>
              </a:spcBef>
              <a:spcAft>
                <a:spcPts val="0"/>
              </a:spcAft>
              <a:buClr>
                <a:schemeClr val="dk1"/>
              </a:buClr>
              <a:buSzPts val="1800"/>
              <a:buFont typeface="Montserrat"/>
              <a:buNone/>
              <a:defRPr sz="1800">
                <a:solidFill>
                  <a:schemeClr val="dk1"/>
                </a:solidFill>
              </a:defRPr>
            </a:lvl2pPr>
            <a:lvl3pPr lvl="2" rtl="0">
              <a:spcBef>
                <a:spcPts val="0"/>
              </a:spcBef>
              <a:spcAft>
                <a:spcPts val="0"/>
              </a:spcAft>
              <a:buClr>
                <a:schemeClr val="dk1"/>
              </a:buClr>
              <a:buSzPts val="1800"/>
              <a:buFont typeface="Montserrat"/>
              <a:buNone/>
              <a:defRPr sz="1800">
                <a:solidFill>
                  <a:schemeClr val="dk1"/>
                </a:solidFill>
              </a:defRPr>
            </a:lvl3pPr>
            <a:lvl4pPr lvl="3" rtl="0">
              <a:spcBef>
                <a:spcPts val="0"/>
              </a:spcBef>
              <a:spcAft>
                <a:spcPts val="0"/>
              </a:spcAft>
              <a:buClr>
                <a:schemeClr val="dk1"/>
              </a:buClr>
              <a:buSzPts val="1800"/>
              <a:buFont typeface="Montserrat"/>
              <a:buNone/>
              <a:defRPr sz="1800">
                <a:solidFill>
                  <a:schemeClr val="dk1"/>
                </a:solidFill>
              </a:defRPr>
            </a:lvl4pPr>
            <a:lvl5pPr lvl="4" rtl="0">
              <a:spcBef>
                <a:spcPts val="0"/>
              </a:spcBef>
              <a:spcAft>
                <a:spcPts val="0"/>
              </a:spcAft>
              <a:buClr>
                <a:schemeClr val="dk1"/>
              </a:buClr>
              <a:buSzPts val="1800"/>
              <a:buFont typeface="Montserrat"/>
              <a:buNone/>
              <a:defRPr sz="1800">
                <a:solidFill>
                  <a:schemeClr val="dk1"/>
                </a:solidFill>
              </a:defRPr>
            </a:lvl5pPr>
            <a:lvl6pPr lvl="5" rtl="0">
              <a:spcBef>
                <a:spcPts val="0"/>
              </a:spcBef>
              <a:spcAft>
                <a:spcPts val="0"/>
              </a:spcAft>
              <a:buClr>
                <a:schemeClr val="dk1"/>
              </a:buClr>
              <a:buSzPts val="1800"/>
              <a:buFont typeface="Montserrat"/>
              <a:buNone/>
              <a:defRPr sz="1800">
                <a:solidFill>
                  <a:schemeClr val="dk1"/>
                </a:solidFill>
              </a:defRPr>
            </a:lvl6pPr>
            <a:lvl7pPr lvl="6" rtl="0">
              <a:spcBef>
                <a:spcPts val="0"/>
              </a:spcBef>
              <a:spcAft>
                <a:spcPts val="0"/>
              </a:spcAft>
              <a:buClr>
                <a:schemeClr val="dk1"/>
              </a:buClr>
              <a:buSzPts val="1800"/>
              <a:buFont typeface="Montserrat"/>
              <a:buNone/>
              <a:defRPr sz="1800">
                <a:solidFill>
                  <a:schemeClr val="dk1"/>
                </a:solidFill>
              </a:defRPr>
            </a:lvl7pPr>
            <a:lvl8pPr lvl="7" rtl="0">
              <a:spcBef>
                <a:spcPts val="0"/>
              </a:spcBef>
              <a:spcAft>
                <a:spcPts val="0"/>
              </a:spcAft>
              <a:buClr>
                <a:schemeClr val="dk1"/>
              </a:buClr>
              <a:buSzPts val="1800"/>
              <a:buFont typeface="Montserrat"/>
              <a:buNone/>
              <a:defRPr sz="1800">
                <a:solidFill>
                  <a:schemeClr val="dk1"/>
                </a:solidFill>
              </a:defRPr>
            </a:lvl8pPr>
            <a:lvl9pPr lvl="8" rtl="0">
              <a:spcBef>
                <a:spcPts val="0"/>
              </a:spcBef>
              <a:spcAft>
                <a:spcPts val="0"/>
              </a:spcAft>
              <a:buClr>
                <a:schemeClr val="dk1"/>
              </a:buClr>
              <a:buSzPts val="1800"/>
              <a:buFont typeface="Montserrat"/>
              <a:buNone/>
              <a:defRPr sz="1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400" y="534975"/>
            <a:ext cx="7707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2pPr>
            <a:lvl3pPr lvl="2"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3pPr>
            <a:lvl4pPr lvl="3"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4pPr>
            <a:lvl5pPr lvl="4"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5pPr>
            <a:lvl6pPr lvl="5"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6pPr>
            <a:lvl7pPr lvl="6"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7pPr>
            <a:lvl8pPr lvl="7"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8pPr>
            <a:lvl9pPr lvl="8"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04025" y="2713700"/>
            <a:ext cx="6093300" cy="17109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marL="914400" lvl="1"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marL="1371600" lvl="2"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marL="1828800" lvl="3"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marL="2286000" lvl="4"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marL="2743200" lvl="5"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marL="3200400" lvl="6"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marL="3657600" lvl="7"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marL="4114800" lvl="8"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7"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1" r:id="rId19"/>
    <p:sldLayoutId id="2147483672" r:id="rId20"/>
    <p:sldLayoutId id="2147483673" r:id="rId21"/>
    <p:sldLayoutId id="2147483674" r:id="rId22"/>
    <p:sldLayoutId id="2147483675"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video" Target="NULL" TargetMode="External"/><Relationship Id="rId7" Type="http://schemas.openxmlformats.org/officeDocument/2006/relationships/notesSlide" Target="../notesSlides/notesSlide2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Layout" Target="../slideLayouts/slideLayout46.xml"/><Relationship Id="rId5" Type="http://schemas.microsoft.com/office/2007/relationships/media" Target="../media/media3.mp4"/><Relationship Id="rId10" Type="http://schemas.openxmlformats.org/officeDocument/2006/relationships/image" Target="../media/image15.png"/><Relationship Id="rId4" Type="http://schemas.microsoft.com/office/2007/relationships/media" Target="../media/media2.mp4"/><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video" Target="NULL" TargetMode="External"/><Relationship Id="rId7" Type="http://schemas.openxmlformats.org/officeDocument/2006/relationships/image" Target="../media/image1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2.xml"/><Relationship Id="rId5" Type="http://schemas.openxmlformats.org/officeDocument/2006/relationships/slideLayout" Target="../slideLayouts/slideLayout46.xml"/><Relationship Id="rId4" Type="http://schemas.microsoft.com/office/2007/relationships/media" Target="../media/media5.mp4"/><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7.mp4"/><Relationship Id="rId7" Type="http://schemas.openxmlformats.org/officeDocument/2006/relationships/image" Target="../media/image21.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20.png"/><Relationship Id="rId5" Type="http://schemas.openxmlformats.org/officeDocument/2006/relationships/notesSlide" Target="../notesSlides/notesSlide23.xml"/><Relationship Id="rId4"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26.pn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notesSlide" Target="../notesSlides/notesSlide25.xml"/><Relationship Id="rId4"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29.png"/><Relationship Id="rId2" Type="http://schemas.microsoft.com/office/2007/relationships/media" Target="../media/media10.mp4"/><Relationship Id="rId1" Type="http://schemas.openxmlformats.org/officeDocument/2006/relationships/video" Target="NULL" TargetMode="Externa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microsoft.com/office/2007/relationships/media" Target="../media/media11.mp4"/><Relationship Id="rId1" Type="http://schemas.openxmlformats.org/officeDocument/2006/relationships/video" Target="NULL" TargetMode="Externa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3.mp4"/><Relationship Id="rId7" Type="http://schemas.openxmlformats.org/officeDocument/2006/relationships/image" Target="../media/image32.png"/><Relationship Id="rId2" Type="http://schemas.microsoft.com/office/2007/relationships/media" Target="../media/media12.mp4"/><Relationship Id="rId1" Type="http://schemas.openxmlformats.org/officeDocument/2006/relationships/video" Target="NULL" TargetMode="External"/><Relationship Id="rId6" Type="http://schemas.openxmlformats.org/officeDocument/2006/relationships/notesSlide" Target="../notesSlides/notesSlide28.xml"/><Relationship Id="rId5" Type="http://schemas.openxmlformats.org/officeDocument/2006/relationships/slideLayout" Target="../slideLayouts/slideLayout46.xml"/><Relationship Id="rId4" Type="http://schemas.openxmlformats.org/officeDocument/2006/relationships/video" Target="../media/media13.mp4"/><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15.mp4"/><Relationship Id="rId7" Type="http://schemas.openxmlformats.org/officeDocument/2006/relationships/image" Target="../media/image37.jpeg"/><Relationship Id="rId2" Type="http://schemas.microsoft.com/office/2007/relationships/media" Target="../media/media14.mp4"/><Relationship Id="rId1" Type="http://schemas.openxmlformats.org/officeDocument/2006/relationships/video" Target="NULL" TargetMode="External"/><Relationship Id="rId6" Type="http://schemas.openxmlformats.org/officeDocument/2006/relationships/image" Target="../media/image36.png"/><Relationship Id="rId5" Type="http://schemas.openxmlformats.org/officeDocument/2006/relationships/notesSlide" Target="../notesSlides/notesSlide30.xml"/><Relationship Id="rId4"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6.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7"/>
          <p:cNvSpPr txBox="1">
            <a:spLocks noGrp="1"/>
          </p:cNvSpPr>
          <p:nvPr>
            <p:ph type="title"/>
          </p:nvPr>
        </p:nvSpPr>
        <p:spPr>
          <a:xfrm>
            <a:off x="4140600" y="799150"/>
            <a:ext cx="4851000" cy="14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FYP Final-Presentation</a:t>
            </a:r>
            <a:endParaRPr sz="3000" dirty="0"/>
          </a:p>
          <a:p>
            <a:pPr marL="0" lvl="0" indent="0" algn="ctr" rtl="0">
              <a:spcBef>
                <a:spcPts val="0"/>
              </a:spcBef>
              <a:spcAft>
                <a:spcPts val="0"/>
              </a:spcAft>
              <a:buNone/>
            </a:pPr>
            <a:r>
              <a:rPr lang="en" sz="3000" dirty="0"/>
              <a:t> Assessment: Carebuddy App</a:t>
            </a:r>
            <a:endParaRPr sz="3000" dirty="0"/>
          </a:p>
        </p:txBody>
      </p:sp>
      <p:sp>
        <p:nvSpPr>
          <p:cNvPr id="585" name="Google Shape;585;p57"/>
          <p:cNvSpPr txBox="1">
            <a:spLocks noGrp="1"/>
          </p:cNvSpPr>
          <p:nvPr>
            <p:ph type="subTitle" idx="1"/>
          </p:nvPr>
        </p:nvSpPr>
        <p:spPr>
          <a:xfrm>
            <a:off x="4851675" y="2728800"/>
            <a:ext cx="4140000" cy="5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Name: Mock Ying Jing (224416M)</a:t>
            </a:r>
            <a:endParaRPr b="1" dirty="0"/>
          </a:p>
          <a:p>
            <a:pPr marL="0" lvl="0" indent="0" algn="l" rtl="0">
              <a:spcBef>
                <a:spcPts val="0"/>
              </a:spcBef>
              <a:spcAft>
                <a:spcPts val="0"/>
              </a:spcAft>
              <a:buNone/>
            </a:pPr>
            <a:r>
              <a:rPr lang="en" b="1" dirty="0"/>
              <a:t>Supervisor: Ms Low Jia Xin</a:t>
            </a:r>
            <a:endParaRPr b="1" dirty="0"/>
          </a:p>
        </p:txBody>
      </p:sp>
      <p:grpSp>
        <p:nvGrpSpPr>
          <p:cNvPr id="586" name="Google Shape;586;p57"/>
          <p:cNvGrpSpPr/>
          <p:nvPr/>
        </p:nvGrpSpPr>
        <p:grpSpPr>
          <a:xfrm>
            <a:off x="566005" y="875340"/>
            <a:ext cx="3644433" cy="3392799"/>
            <a:chOff x="-3142275" y="-3574825"/>
            <a:chExt cx="13789000" cy="12836925"/>
          </a:xfrm>
        </p:grpSpPr>
        <p:sp>
          <p:nvSpPr>
            <p:cNvPr id="587" name="Google Shape;587;p57"/>
            <p:cNvSpPr/>
            <p:nvPr/>
          </p:nvSpPr>
          <p:spPr>
            <a:xfrm>
              <a:off x="-3142275" y="2204675"/>
              <a:ext cx="13789000" cy="7057425"/>
            </a:xfrm>
            <a:custGeom>
              <a:avLst/>
              <a:gdLst/>
              <a:ahLst/>
              <a:cxnLst/>
              <a:rect l="l" t="t" r="r" b="b"/>
              <a:pathLst>
                <a:path w="551560" h="282297" extrusionOk="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5805425" y="5691775"/>
              <a:ext cx="3757500" cy="2320150"/>
            </a:xfrm>
            <a:custGeom>
              <a:avLst/>
              <a:gdLst/>
              <a:ahLst/>
              <a:cxnLst/>
              <a:rect l="l" t="t" r="r" b="b"/>
              <a:pathLst>
                <a:path w="150300" h="92806" extrusionOk="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2127800" y="4062600"/>
              <a:ext cx="5379725" cy="3098925"/>
            </a:xfrm>
            <a:custGeom>
              <a:avLst/>
              <a:gdLst/>
              <a:ahLst/>
              <a:cxnLst/>
              <a:rect l="l" t="t" r="r" b="b"/>
              <a:pathLst>
                <a:path w="215189" h="123957" extrusionOk="0">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8592350" y="3605050"/>
              <a:ext cx="1199350" cy="2599750"/>
            </a:xfrm>
            <a:custGeom>
              <a:avLst/>
              <a:gdLst/>
              <a:ahLst/>
              <a:cxnLst/>
              <a:rect l="l" t="t" r="r" b="b"/>
              <a:pathLst>
                <a:path w="47974" h="103990" extrusionOk="0">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p:nvPr/>
          </p:nvSpPr>
          <p:spPr>
            <a:xfrm>
              <a:off x="8553050" y="4545575"/>
              <a:ext cx="1714700" cy="1918050"/>
            </a:xfrm>
            <a:custGeom>
              <a:avLst/>
              <a:gdLst/>
              <a:ahLst/>
              <a:cxnLst/>
              <a:rect l="l" t="t" r="r" b="b"/>
              <a:pathLst>
                <a:path w="68588" h="76722" extrusionOk="0">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8636250" y="4707350"/>
              <a:ext cx="1411975" cy="1615325"/>
            </a:xfrm>
            <a:custGeom>
              <a:avLst/>
              <a:gdLst/>
              <a:ahLst/>
              <a:cxnLst/>
              <a:rect l="l" t="t" r="r" b="b"/>
              <a:pathLst>
                <a:path w="56479" h="64613" extrusionOk="0">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7"/>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7"/>
            <p:cNvSpPr/>
            <p:nvPr/>
          </p:nvSpPr>
          <p:spPr>
            <a:xfrm>
              <a:off x="-2118550" y="3889300"/>
              <a:ext cx="1210925" cy="1640725"/>
            </a:xfrm>
            <a:custGeom>
              <a:avLst/>
              <a:gdLst/>
              <a:ahLst/>
              <a:cxnLst/>
              <a:rect l="l" t="t" r="r" b="b"/>
              <a:pathLst>
                <a:path w="48437" h="65629" extrusionOk="0">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p:nvPr/>
          </p:nvSpPr>
          <p:spPr>
            <a:xfrm>
              <a:off x="-2386625" y="4654200"/>
              <a:ext cx="1807125" cy="2017400"/>
            </a:xfrm>
            <a:custGeom>
              <a:avLst/>
              <a:gdLst/>
              <a:ahLst/>
              <a:cxnLst/>
              <a:rect l="l" t="t" r="r" b="b"/>
              <a:pathLst>
                <a:path w="72285" h="80696" extrusionOk="0">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7"/>
            <p:cNvSpPr/>
            <p:nvPr/>
          </p:nvSpPr>
          <p:spPr>
            <a:xfrm>
              <a:off x="-1956800" y="5497650"/>
              <a:ext cx="746450" cy="138700"/>
            </a:xfrm>
            <a:custGeom>
              <a:avLst/>
              <a:gdLst/>
              <a:ahLst/>
              <a:cxnLst/>
              <a:rect l="l" t="t" r="r" b="b"/>
              <a:pathLst>
                <a:path w="29858" h="5548" extrusionOk="0">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p:nvPr/>
          </p:nvSpPr>
          <p:spPr>
            <a:xfrm>
              <a:off x="-2081575" y="4839050"/>
              <a:ext cx="1160075" cy="1573750"/>
            </a:xfrm>
            <a:custGeom>
              <a:avLst/>
              <a:gdLst/>
              <a:ahLst/>
              <a:cxnLst/>
              <a:rect l="l" t="t" r="r" b="b"/>
              <a:pathLst>
                <a:path w="46403" h="62950" extrusionOk="0">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7"/>
            <p:cNvSpPr/>
            <p:nvPr/>
          </p:nvSpPr>
          <p:spPr>
            <a:xfrm>
              <a:off x="-699675" y="-2934725"/>
              <a:ext cx="3491750" cy="9872075"/>
            </a:xfrm>
            <a:custGeom>
              <a:avLst/>
              <a:gdLst/>
              <a:ahLst/>
              <a:cxnLst/>
              <a:rect l="l" t="t" r="r" b="b"/>
              <a:pathLst>
                <a:path w="139670" h="394883" extrusionOk="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a:off x="-551775" y="-2227600"/>
              <a:ext cx="3184400" cy="8372325"/>
            </a:xfrm>
            <a:custGeom>
              <a:avLst/>
              <a:gdLst/>
              <a:ahLst/>
              <a:cxnLst/>
              <a:rect l="l" t="t" r="r" b="b"/>
              <a:pathLst>
                <a:path w="127376" h="334893" extrusionOk="0">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551775" y="2590575"/>
              <a:ext cx="3147425" cy="3554150"/>
            </a:xfrm>
            <a:custGeom>
              <a:avLst/>
              <a:gdLst/>
              <a:ahLst/>
              <a:cxnLst/>
              <a:rect l="l" t="t" r="r" b="b"/>
              <a:pathLst>
                <a:path w="125897" h="142166" extrusionOk="0">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7"/>
            <p:cNvSpPr/>
            <p:nvPr/>
          </p:nvSpPr>
          <p:spPr>
            <a:xfrm>
              <a:off x="-551775" y="-2132850"/>
              <a:ext cx="2941750" cy="8067300"/>
            </a:xfrm>
            <a:custGeom>
              <a:avLst/>
              <a:gdLst/>
              <a:ahLst/>
              <a:cxnLst/>
              <a:rect l="l" t="t" r="r" b="b"/>
              <a:pathLst>
                <a:path w="117670" h="322692" extrusionOk="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7"/>
            <p:cNvSpPr/>
            <p:nvPr/>
          </p:nvSpPr>
          <p:spPr>
            <a:xfrm>
              <a:off x="-1046325" y="-1150725"/>
              <a:ext cx="443725" cy="8101950"/>
            </a:xfrm>
            <a:custGeom>
              <a:avLst/>
              <a:gdLst/>
              <a:ahLst/>
              <a:cxnLst/>
              <a:rect l="l" t="t" r="r" b="b"/>
              <a:pathLst>
                <a:path w="17749" h="324078" extrusionOk="0">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7"/>
            <p:cNvSpPr/>
            <p:nvPr/>
          </p:nvSpPr>
          <p:spPr>
            <a:xfrm>
              <a:off x="869400" y="5379800"/>
              <a:ext cx="353600" cy="480700"/>
            </a:xfrm>
            <a:custGeom>
              <a:avLst/>
              <a:gdLst/>
              <a:ahLst/>
              <a:cxnLst/>
              <a:rect l="l" t="t" r="r" b="b"/>
              <a:pathLst>
                <a:path w="14144" h="19228" extrusionOk="0">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7"/>
            <p:cNvSpPr/>
            <p:nvPr/>
          </p:nvSpPr>
          <p:spPr>
            <a:xfrm>
              <a:off x="989575" y="-1857850"/>
              <a:ext cx="108625" cy="136375"/>
            </a:xfrm>
            <a:custGeom>
              <a:avLst/>
              <a:gdLst/>
              <a:ahLst/>
              <a:cxnLst/>
              <a:rect l="l" t="t" r="r" b="b"/>
              <a:pathLst>
                <a:path w="4345" h="5455" extrusionOk="0">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7"/>
            <p:cNvSpPr/>
            <p:nvPr/>
          </p:nvSpPr>
          <p:spPr>
            <a:xfrm>
              <a:off x="645250" y="-1402600"/>
              <a:ext cx="97075" cy="124800"/>
            </a:xfrm>
            <a:custGeom>
              <a:avLst/>
              <a:gdLst/>
              <a:ahLst/>
              <a:cxnLst/>
              <a:rect l="l" t="t" r="r" b="b"/>
              <a:pathLst>
                <a:path w="3883" h="4992" extrusionOk="0">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7"/>
            <p:cNvSpPr/>
            <p:nvPr/>
          </p:nvSpPr>
          <p:spPr>
            <a:xfrm>
              <a:off x="802375" y="-1809325"/>
              <a:ext cx="642450" cy="441400"/>
            </a:xfrm>
            <a:custGeom>
              <a:avLst/>
              <a:gdLst/>
              <a:ahLst/>
              <a:cxnLst/>
              <a:rect l="l" t="t" r="r" b="b"/>
              <a:pathLst>
                <a:path w="25698" h="17656" extrusionOk="0">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7"/>
            <p:cNvSpPr/>
            <p:nvPr/>
          </p:nvSpPr>
          <p:spPr>
            <a:xfrm>
              <a:off x="-1013950" y="-3145000"/>
              <a:ext cx="3803700" cy="2195350"/>
            </a:xfrm>
            <a:custGeom>
              <a:avLst/>
              <a:gdLst/>
              <a:ahLst/>
              <a:cxnLst/>
              <a:rect l="l" t="t" r="r" b="b"/>
              <a:pathLst>
                <a:path w="152148" h="87814" extrusionOk="0">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7"/>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7"/>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7"/>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7"/>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7"/>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7"/>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7"/>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7"/>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7"/>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7"/>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7"/>
            <p:cNvSpPr/>
            <p:nvPr/>
          </p:nvSpPr>
          <p:spPr>
            <a:xfrm>
              <a:off x="525" y="-122375"/>
              <a:ext cx="2061300" cy="2195350"/>
            </a:xfrm>
            <a:custGeom>
              <a:avLst/>
              <a:gdLst/>
              <a:ahLst/>
              <a:cxnLst/>
              <a:rect l="l" t="t" r="r" b="b"/>
              <a:pathLst>
                <a:path w="82452" h="87814" extrusionOk="0">
                  <a:moveTo>
                    <a:pt x="58419" y="0"/>
                  </a:moveTo>
                  <a:lnTo>
                    <a:pt x="53612" y="93"/>
                  </a:lnTo>
                  <a:lnTo>
                    <a:pt x="46310" y="647"/>
                  </a:lnTo>
                  <a:lnTo>
                    <a:pt x="41503" y="740"/>
                  </a:lnTo>
                  <a:lnTo>
                    <a:pt x="36512" y="832"/>
                  </a:lnTo>
                  <a:lnTo>
                    <a:pt x="26621" y="1479"/>
                  </a:lnTo>
                  <a:lnTo>
                    <a:pt x="21630" y="2034"/>
                  </a:lnTo>
                  <a:lnTo>
                    <a:pt x="19781" y="2311"/>
                  </a:lnTo>
                  <a:lnTo>
                    <a:pt x="16916" y="3420"/>
                  </a:lnTo>
                  <a:lnTo>
                    <a:pt x="15344" y="4622"/>
                  </a:lnTo>
                  <a:lnTo>
                    <a:pt x="14882" y="5361"/>
                  </a:lnTo>
                  <a:lnTo>
                    <a:pt x="14605" y="6101"/>
                  </a:lnTo>
                  <a:lnTo>
                    <a:pt x="14420" y="7487"/>
                  </a:lnTo>
                  <a:lnTo>
                    <a:pt x="14605" y="8134"/>
                  </a:lnTo>
                  <a:lnTo>
                    <a:pt x="14512" y="9244"/>
                  </a:lnTo>
                  <a:lnTo>
                    <a:pt x="13773" y="11370"/>
                  </a:lnTo>
                  <a:lnTo>
                    <a:pt x="13033" y="12294"/>
                  </a:lnTo>
                  <a:lnTo>
                    <a:pt x="11924" y="13496"/>
                  </a:lnTo>
                  <a:lnTo>
                    <a:pt x="9244" y="15714"/>
                  </a:lnTo>
                  <a:lnTo>
                    <a:pt x="8042" y="16823"/>
                  </a:lnTo>
                  <a:lnTo>
                    <a:pt x="7210" y="17933"/>
                  </a:lnTo>
                  <a:lnTo>
                    <a:pt x="5823" y="20243"/>
                  </a:lnTo>
                  <a:lnTo>
                    <a:pt x="4991" y="22924"/>
                  </a:lnTo>
                  <a:lnTo>
                    <a:pt x="4991" y="25697"/>
                  </a:lnTo>
                  <a:lnTo>
                    <a:pt x="5176" y="27084"/>
                  </a:lnTo>
                  <a:lnTo>
                    <a:pt x="5269" y="27916"/>
                  </a:lnTo>
                  <a:lnTo>
                    <a:pt x="5546" y="28747"/>
                  </a:lnTo>
                  <a:lnTo>
                    <a:pt x="6286" y="30226"/>
                  </a:lnTo>
                  <a:lnTo>
                    <a:pt x="7210" y="32445"/>
                  </a:lnTo>
                  <a:lnTo>
                    <a:pt x="7580" y="34016"/>
                  </a:lnTo>
                  <a:lnTo>
                    <a:pt x="7580" y="34848"/>
                  </a:lnTo>
                  <a:lnTo>
                    <a:pt x="7487" y="35680"/>
                  </a:lnTo>
                  <a:lnTo>
                    <a:pt x="6840" y="37344"/>
                  </a:lnTo>
                  <a:lnTo>
                    <a:pt x="5269" y="39655"/>
                  </a:lnTo>
                  <a:lnTo>
                    <a:pt x="4067" y="41134"/>
                  </a:lnTo>
                  <a:lnTo>
                    <a:pt x="2681" y="43167"/>
                  </a:lnTo>
                  <a:lnTo>
                    <a:pt x="832" y="47604"/>
                  </a:lnTo>
                  <a:lnTo>
                    <a:pt x="0" y="52318"/>
                  </a:lnTo>
                  <a:lnTo>
                    <a:pt x="277" y="57033"/>
                  </a:lnTo>
                  <a:lnTo>
                    <a:pt x="1017" y="59343"/>
                  </a:lnTo>
                  <a:lnTo>
                    <a:pt x="2126" y="62209"/>
                  </a:lnTo>
                  <a:lnTo>
                    <a:pt x="4991" y="67385"/>
                  </a:lnTo>
                  <a:lnTo>
                    <a:pt x="6840" y="69789"/>
                  </a:lnTo>
                  <a:lnTo>
                    <a:pt x="12479" y="77738"/>
                  </a:lnTo>
                  <a:lnTo>
                    <a:pt x="13773" y="79309"/>
                  </a:lnTo>
                  <a:lnTo>
                    <a:pt x="16916" y="81990"/>
                  </a:lnTo>
                  <a:lnTo>
                    <a:pt x="18764" y="83007"/>
                  </a:lnTo>
                  <a:lnTo>
                    <a:pt x="20521" y="84024"/>
                  </a:lnTo>
                  <a:lnTo>
                    <a:pt x="24310" y="85595"/>
                  </a:lnTo>
                  <a:lnTo>
                    <a:pt x="28285" y="86797"/>
                  </a:lnTo>
                  <a:lnTo>
                    <a:pt x="32260" y="87536"/>
                  </a:lnTo>
                  <a:lnTo>
                    <a:pt x="34386" y="87628"/>
                  </a:lnTo>
                  <a:lnTo>
                    <a:pt x="37713" y="87813"/>
                  </a:lnTo>
                  <a:lnTo>
                    <a:pt x="44461" y="87166"/>
                  </a:lnTo>
                  <a:lnTo>
                    <a:pt x="50932" y="85410"/>
                  </a:lnTo>
                  <a:lnTo>
                    <a:pt x="57125" y="82729"/>
                  </a:lnTo>
                  <a:lnTo>
                    <a:pt x="59990" y="80881"/>
                  </a:lnTo>
                  <a:lnTo>
                    <a:pt x="61377" y="79864"/>
                  </a:lnTo>
                  <a:lnTo>
                    <a:pt x="63503" y="77183"/>
                  </a:lnTo>
                  <a:lnTo>
                    <a:pt x="65444" y="72377"/>
                  </a:lnTo>
                  <a:lnTo>
                    <a:pt x="66646" y="67108"/>
                  </a:lnTo>
                  <a:lnTo>
                    <a:pt x="67662" y="63688"/>
                  </a:lnTo>
                  <a:lnTo>
                    <a:pt x="69141" y="60637"/>
                  </a:lnTo>
                  <a:lnTo>
                    <a:pt x="71267" y="58049"/>
                  </a:lnTo>
                  <a:lnTo>
                    <a:pt x="72746" y="57033"/>
                  </a:lnTo>
                  <a:lnTo>
                    <a:pt x="73578" y="56478"/>
                  </a:lnTo>
                  <a:lnTo>
                    <a:pt x="75334" y="54999"/>
                  </a:lnTo>
                  <a:lnTo>
                    <a:pt x="77738" y="52318"/>
                  </a:lnTo>
                  <a:lnTo>
                    <a:pt x="80234" y="47881"/>
                  </a:lnTo>
                  <a:lnTo>
                    <a:pt x="81805" y="42890"/>
                  </a:lnTo>
                  <a:lnTo>
                    <a:pt x="82452" y="37621"/>
                  </a:lnTo>
                  <a:lnTo>
                    <a:pt x="82082" y="32352"/>
                  </a:lnTo>
                  <a:lnTo>
                    <a:pt x="80881" y="28563"/>
                  </a:lnTo>
                  <a:lnTo>
                    <a:pt x="79679" y="26252"/>
                  </a:lnTo>
                  <a:lnTo>
                    <a:pt x="78200" y="24126"/>
                  </a:lnTo>
                  <a:lnTo>
                    <a:pt x="76351" y="22277"/>
                  </a:lnTo>
                  <a:lnTo>
                    <a:pt x="75242" y="21445"/>
                  </a:lnTo>
                  <a:lnTo>
                    <a:pt x="75427" y="19874"/>
                  </a:lnTo>
                  <a:lnTo>
                    <a:pt x="75704" y="11832"/>
                  </a:lnTo>
                  <a:lnTo>
                    <a:pt x="75057" y="8042"/>
                  </a:lnTo>
                  <a:lnTo>
                    <a:pt x="74133" y="6008"/>
                  </a:lnTo>
                  <a:lnTo>
                    <a:pt x="73578" y="5361"/>
                  </a:lnTo>
                  <a:lnTo>
                    <a:pt x="72192" y="4252"/>
                  </a:lnTo>
                  <a:lnTo>
                    <a:pt x="69141" y="2496"/>
                  </a:lnTo>
                  <a:lnTo>
                    <a:pt x="65999" y="1202"/>
                  </a:lnTo>
                  <a:lnTo>
                    <a:pt x="62578" y="370"/>
                  </a:lnTo>
                  <a:lnTo>
                    <a:pt x="60822" y="185"/>
                  </a:lnTo>
                  <a:lnTo>
                    <a:pt x="5841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7"/>
            <p:cNvSpPr/>
            <p:nvPr/>
          </p:nvSpPr>
          <p:spPr>
            <a:xfrm>
              <a:off x="1733675" y="1014575"/>
              <a:ext cx="2130650" cy="1751650"/>
            </a:xfrm>
            <a:custGeom>
              <a:avLst/>
              <a:gdLst/>
              <a:ahLst/>
              <a:cxnLst/>
              <a:rect l="l" t="t" r="r" b="b"/>
              <a:pathLst>
                <a:path w="85226" h="70066" extrusionOk="0">
                  <a:moveTo>
                    <a:pt x="0" y="0"/>
                  </a:moveTo>
                  <a:lnTo>
                    <a:pt x="8042" y="43075"/>
                  </a:lnTo>
                  <a:lnTo>
                    <a:pt x="20336" y="51117"/>
                  </a:lnTo>
                  <a:lnTo>
                    <a:pt x="37067" y="62024"/>
                  </a:lnTo>
                  <a:lnTo>
                    <a:pt x="40117" y="64150"/>
                  </a:lnTo>
                  <a:lnTo>
                    <a:pt x="44924" y="67015"/>
                  </a:lnTo>
                  <a:lnTo>
                    <a:pt x="49268" y="68864"/>
                  </a:lnTo>
                  <a:lnTo>
                    <a:pt x="54075" y="69696"/>
                  </a:lnTo>
                  <a:lnTo>
                    <a:pt x="57125" y="69696"/>
                  </a:lnTo>
                  <a:lnTo>
                    <a:pt x="74410" y="69881"/>
                  </a:lnTo>
                  <a:lnTo>
                    <a:pt x="77923" y="70066"/>
                  </a:lnTo>
                  <a:lnTo>
                    <a:pt x="85225" y="51209"/>
                  </a:lnTo>
                  <a:lnTo>
                    <a:pt x="54444" y="43075"/>
                  </a:lnTo>
                  <a:lnTo>
                    <a:pt x="41596" y="31243"/>
                  </a:lnTo>
                  <a:lnTo>
                    <a:pt x="21075" y="11739"/>
                  </a:lnTo>
                  <a:lnTo>
                    <a:pt x="17840" y="8504"/>
                  </a:lnTo>
                  <a:lnTo>
                    <a:pt x="13034" y="3975"/>
                  </a:lnTo>
                  <a:lnTo>
                    <a:pt x="9798" y="1941"/>
                  </a:lnTo>
                  <a:lnTo>
                    <a:pt x="7580" y="1017"/>
                  </a:lnTo>
                  <a:lnTo>
                    <a:pt x="3605" y="18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a:off x="2914525" y="1347325"/>
              <a:ext cx="1830225" cy="2206925"/>
            </a:xfrm>
            <a:custGeom>
              <a:avLst/>
              <a:gdLst/>
              <a:ahLst/>
              <a:cxnLst/>
              <a:rect l="l" t="t" r="r" b="b"/>
              <a:pathLst>
                <a:path w="73209" h="88277" extrusionOk="0">
                  <a:moveTo>
                    <a:pt x="71915" y="1"/>
                  </a:moveTo>
                  <a:lnTo>
                    <a:pt x="15530" y="19874"/>
                  </a:lnTo>
                  <a:lnTo>
                    <a:pt x="0" y="86890"/>
                  </a:lnTo>
                  <a:lnTo>
                    <a:pt x="1387" y="88276"/>
                  </a:lnTo>
                  <a:lnTo>
                    <a:pt x="54907" y="68310"/>
                  </a:lnTo>
                  <a:lnTo>
                    <a:pt x="73209" y="1387"/>
                  </a:lnTo>
                  <a:lnTo>
                    <a:pt x="71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a:off x="2914525" y="1844175"/>
              <a:ext cx="420600" cy="1710075"/>
            </a:xfrm>
            <a:custGeom>
              <a:avLst/>
              <a:gdLst/>
              <a:ahLst/>
              <a:cxnLst/>
              <a:rect l="l" t="t" r="r" b="b"/>
              <a:pathLst>
                <a:path w="16824" h="68403" extrusionOk="0">
                  <a:moveTo>
                    <a:pt x="15530" y="0"/>
                  </a:moveTo>
                  <a:lnTo>
                    <a:pt x="0" y="67016"/>
                  </a:lnTo>
                  <a:lnTo>
                    <a:pt x="1387" y="68402"/>
                  </a:lnTo>
                  <a:lnTo>
                    <a:pt x="16824" y="1387"/>
                  </a:lnTo>
                  <a:lnTo>
                    <a:pt x="15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a:off x="2949175" y="1382000"/>
              <a:ext cx="1795575" cy="2172250"/>
            </a:xfrm>
            <a:custGeom>
              <a:avLst/>
              <a:gdLst/>
              <a:ahLst/>
              <a:cxnLst/>
              <a:rect l="l" t="t" r="r" b="b"/>
              <a:pathLst>
                <a:path w="71823" h="86890" extrusionOk="0">
                  <a:moveTo>
                    <a:pt x="71823" y="0"/>
                  </a:moveTo>
                  <a:lnTo>
                    <a:pt x="15438" y="19874"/>
                  </a:lnTo>
                  <a:lnTo>
                    <a:pt x="1" y="86889"/>
                  </a:lnTo>
                  <a:lnTo>
                    <a:pt x="53521" y="66923"/>
                  </a:lnTo>
                  <a:lnTo>
                    <a:pt x="71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a:off x="4076900" y="2708425"/>
              <a:ext cx="302750" cy="99400"/>
            </a:xfrm>
            <a:custGeom>
              <a:avLst/>
              <a:gdLst/>
              <a:ahLst/>
              <a:cxnLst/>
              <a:rect l="l" t="t" r="r" b="b"/>
              <a:pathLst>
                <a:path w="12110" h="3976" extrusionOk="0">
                  <a:moveTo>
                    <a:pt x="12109" y="1"/>
                  </a:moveTo>
                  <a:lnTo>
                    <a:pt x="0" y="186"/>
                  </a:lnTo>
                  <a:lnTo>
                    <a:pt x="370" y="740"/>
                  </a:lnTo>
                  <a:lnTo>
                    <a:pt x="2034" y="2035"/>
                  </a:lnTo>
                  <a:lnTo>
                    <a:pt x="4899" y="3329"/>
                  </a:lnTo>
                  <a:lnTo>
                    <a:pt x="8782" y="3976"/>
                  </a:lnTo>
                  <a:lnTo>
                    <a:pt x="11092" y="3883"/>
                  </a:lnTo>
                  <a:lnTo>
                    <a:pt x="121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a:off x="3663250" y="1652375"/>
              <a:ext cx="667875" cy="305050"/>
            </a:xfrm>
            <a:custGeom>
              <a:avLst/>
              <a:gdLst/>
              <a:ahLst/>
              <a:cxnLst/>
              <a:rect l="l" t="t" r="r" b="b"/>
              <a:pathLst>
                <a:path w="26715" h="12202" extrusionOk="0">
                  <a:moveTo>
                    <a:pt x="25697" y="0"/>
                  </a:moveTo>
                  <a:lnTo>
                    <a:pt x="22462" y="740"/>
                  </a:lnTo>
                  <a:lnTo>
                    <a:pt x="19412" y="2126"/>
                  </a:lnTo>
                  <a:lnTo>
                    <a:pt x="9151" y="5177"/>
                  </a:lnTo>
                  <a:lnTo>
                    <a:pt x="5916" y="6656"/>
                  </a:lnTo>
                  <a:lnTo>
                    <a:pt x="2219" y="8504"/>
                  </a:lnTo>
                  <a:lnTo>
                    <a:pt x="740" y="9521"/>
                  </a:lnTo>
                  <a:lnTo>
                    <a:pt x="463" y="9983"/>
                  </a:lnTo>
                  <a:lnTo>
                    <a:pt x="0" y="12202"/>
                  </a:lnTo>
                  <a:lnTo>
                    <a:pt x="26252" y="2958"/>
                  </a:lnTo>
                  <a:lnTo>
                    <a:pt x="26714" y="647"/>
                  </a:lnTo>
                  <a:lnTo>
                    <a:pt x="26714" y="462"/>
                  </a:lnTo>
                  <a:lnTo>
                    <a:pt x="26529" y="185"/>
                  </a:lnTo>
                  <a:lnTo>
                    <a:pt x="256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a:off x="3679425" y="1449000"/>
              <a:ext cx="725625" cy="307375"/>
            </a:xfrm>
            <a:custGeom>
              <a:avLst/>
              <a:gdLst/>
              <a:ahLst/>
              <a:cxnLst/>
              <a:rect l="l" t="t" r="r" b="b"/>
              <a:pathLst>
                <a:path w="29025" h="12295" extrusionOk="0">
                  <a:moveTo>
                    <a:pt x="19042" y="1"/>
                  </a:moveTo>
                  <a:lnTo>
                    <a:pt x="16454" y="648"/>
                  </a:lnTo>
                  <a:lnTo>
                    <a:pt x="14882" y="1110"/>
                  </a:lnTo>
                  <a:lnTo>
                    <a:pt x="12479" y="2127"/>
                  </a:lnTo>
                  <a:lnTo>
                    <a:pt x="9891" y="3791"/>
                  </a:lnTo>
                  <a:lnTo>
                    <a:pt x="7857" y="6656"/>
                  </a:lnTo>
                  <a:lnTo>
                    <a:pt x="7765" y="7211"/>
                  </a:lnTo>
                  <a:lnTo>
                    <a:pt x="5824" y="8043"/>
                  </a:lnTo>
                  <a:lnTo>
                    <a:pt x="3790" y="8597"/>
                  </a:lnTo>
                  <a:lnTo>
                    <a:pt x="1942" y="9337"/>
                  </a:lnTo>
                  <a:lnTo>
                    <a:pt x="555" y="10354"/>
                  </a:lnTo>
                  <a:lnTo>
                    <a:pt x="463" y="10908"/>
                  </a:lnTo>
                  <a:lnTo>
                    <a:pt x="0" y="12295"/>
                  </a:lnTo>
                  <a:lnTo>
                    <a:pt x="28748" y="2219"/>
                  </a:lnTo>
                  <a:lnTo>
                    <a:pt x="28748" y="1942"/>
                  </a:lnTo>
                  <a:lnTo>
                    <a:pt x="29025" y="833"/>
                  </a:lnTo>
                  <a:lnTo>
                    <a:pt x="29025" y="556"/>
                  </a:lnTo>
                  <a:lnTo>
                    <a:pt x="28563" y="278"/>
                  </a:lnTo>
                  <a:lnTo>
                    <a:pt x="27361" y="371"/>
                  </a:lnTo>
                  <a:lnTo>
                    <a:pt x="26067" y="740"/>
                  </a:lnTo>
                  <a:lnTo>
                    <a:pt x="22832" y="1850"/>
                  </a:lnTo>
                  <a:lnTo>
                    <a:pt x="22832" y="1665"/>
                  </a:lnTo>
                  <a:lnTo>
                    <a:pt x="22832" y="925"/>
                  </a:lnTo>
                  <a:lnTo>
                    <a:pt x="21908" y="93"/>
                  </a:lnTo>
                  <a:lnTo>
                    <a:pt x="19042"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a:off x="3753375" y="1509100"/>
              <a:ext cx="596225" cy="385925"/>
            </a:xfrm>
            <a:custGeom>
              <a:avLst/>
              <a:gdLst/>
              <a:ahLst/>
              <a:cxnLst/>
              <a:rect l="l" t="t" r="r" b="b"/>
              <a:pathLst>
                <a:path w="23849" h="15437" extrusionOk="0">
                  <a:moveTo>
                    <a:pt x="23849" y="0"/>
                  </a:moveTo>
                  <a:lnTo>
                    <a:pt x="555" y="8597"/>
                  </a:lnTo>
                  <a:lnTo>
                    <a:pt x="0" y="11277"/>
                  </a:lnTo>
                  <a:lnTo>
                    <a:pt x="1849" y="10538"/>
                  </a:lnTo>
                  <a:lnTo>
                    <a:pt x="3790" y="10353"/>
                  </a:lnTo>
                  <a:lnTo>
                    <a:pt x="4345" y="10815"/>
                  </a:lnTo>
                  <a:lnTo>
                    <a:pt x="4345" y="11185"/>
                  </a:lnTo>
                  <a:lnTo>
                    <a:pt x="3698" y="13865"/>
                  </a:lnTo>
                  <a:lnTo>
                    <a:pt x="3328" y="15437"/>
                  </a:lnTo>
                  <a:lnTo>
                    <a:pt x="18302" y="9521"/>
                  </a:lnTo>
                  <a:lnTo>
                    <a:pt x="18302" y="9151"/>
                  </a:lnTo>
                  <a:lnTo>
                    <a:pt x="18857" y="6471"/>
                  </a:lnTo>
                  <a:lnTo>
                    <a:pt x="18950" y="5824"/>
                  </a:lnTo>
                  <a:lnTo>
                    <a:pt x="19597" y="4807"/>
                  </a:lnTo>
                  <a:lnTo>
                    <a:pt x="21168" y="3605"/>
                  </a:lnTo>
                  <a:lnTo>
                    <a:pt x="23017" y="2773"/>
                  </a:lnTo>
                  <a:lnTo>
                    <a:pt x="2384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a:off x="3684050" y="1652375"/>
              <a:ext cx="665550" cy="309675"/>
            </a:xfrm>
            <a:custGeom>
              <a:avLst/>
              <a:gdLst/>
              <a:ahLst/>
              <a:cxnLst/>
              <a:rect l="l" t="t" r="r" b="b"/>
              <a:pathLst>
                <a:path w="26622" h="12387" extrusionOk="0">
                  <a:moveTo>
                    <a:pt x="25605" y="0"/>
                  </a:moveTo>
                  <a:lnTo>
                    <a:pt x="22462" y="740"/>
                  </a:lnTo>
                  <a:lnTo>
                    <a:pt x="19319" y="2126"/>
                  </a:lnTo>
                  <a:lnTo>
                    <a:pt x="9151" y="5177"/>
                  </a:lnTo>
                  <a:lnTo>
                    <a:pt x="5916" y="6656"/>
                  </a:lnTo>
                  <a:lnTo>
                    <a:pt x="2126" y="8504"/>
                  </a:lnTo>
                  <a:lnTo>
                    <a:pt x="647" y="9613"/>
                  </a:lnTo>
                  <a:lnTo>
                    <a:pt x="462" y="9983"/>
                  </a:lnTo>
                  <a:lnTo>
                    <a:pt x="0" y="12386"/>
                  </a:lnTo>
                  <a:lnTo>
                    <a:pt x="26159" y="2958"/>
                  </a:lnTo>
                  <a:lnTo>
                    <a:pt x="26344" y="2403"/>
                  </a:lnTo>
                  <a:lnTo>
                    <a:pt x="26622" y="740"/>
                  </a:lnTo>
                  <a:lnTo>
                    <a:pt x="26622" y="462"/>
                  </a:lnTo>
                  <a:lnTo>
                    <a:pt x="26437" y="185"/>
                  </a:lnTo>
                  <a:lnTo>
                    <a:pt x="2560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a:off x="3947475" y="1920425"/>
              <a:ext cx="753375" cy="845800"/>
            </a:xfrm>
            <a:custGeom>
              <a:avLst/>
              <a:gdLst/>
              <a:ahLst/>
              <a:cxnLst/>
              <a:rect l="l" t="t" r="r" b="b"/>
              <a:pathLst>
                <a:path w="30135" h="33832" extrusionOk="0">
                  <a:moveTo>
                    <a:pt x="27731" y="1"/>
                  </a:moveTo>
                  <a:lnTo>
                    <a:pt x="26437" y="555"/>
                  </a:lnTo>
                  <a:lnTo>
                    <a:pt x="25605" y="1387"/>
                  </a:lnTo>
                  <a:lnTo>
                    <a:pt x="24589" y="4992"/>
                  </a:lnTo>
                  <a:lnTo>
                    <a:pt x="23017" y="10631"/>
                  </a:lnTo>
                  <a:lnTo>
                    <a:pt x="22925" y="11000"/>
                  </a:lnTo>
                  <a:lnTo>
                    <a:pt x="21908" y="11925"/>
                  </a:lnTo>
                  <a:lnTo>
                    <a:pt x="19597" y="13404"/>
                  </a:lnTo>
                  <a:lnTo>
                    <a:pt x="15160" y="15437"/>
                  </a:lnTo>
                  <a:lnTo>
                    <a:pt x="10538" y="16916"/>
                  </a:lnTo>
                  <a:lnTo>
                    <a:pt x="8690" y="17286"/>
                  </a:lnTo>
                  <a:lnTo>
                    <a:pt x="5639" y="17748"/>
                  </a:lnTo>
                  <a:lnTo>
                    <a:pt x="2497" y="18672"/>
                  </a:lnTo>
                  <a:lnTo>
                    <a:pt x="1203" y="19504"/>
                  </a:lnTo>
                  <a:lnTo>
                    <a:pt x="371" y="20521"/>
                  </a:lnTo>
                  <a:lnTo>
                    <a:pt x="1" y="21908"/>
                  </a:lnTo>
                  <a:lnTo>
                    <a:pt x="278" y="24311"/>
                  </a:lnTo>
                  <a:lnTo>
                    <a:pt x="1018" y="26529"/>
                  </a:lnTo>
                  <a:lnTo>
                    <a:pt x="1387" y="27639"/>
                  </a:lnTo>
                  <a:lnTo>
                    <a:pt x="2497" y="29395"/>
                  </a:lnTo>
                  <a:lnTo>
                    <a:pt x="3883" y="30966"/>
                  </a:lnTo>
                  <a:lnTo>
                    <a:pt x="5547" y="32168"/>
                  </a:lnTo>
                  <a:lnTo>
                    <a:pt x="7581" y="33000"/>
                  </a:lnTo>
                  <a:lnTo>
                    <a:pt x="9891" y="33555"/>
                  </a:lnTo>
                  <a:lnTo>
                    <a:pt x="13774" y="33832"/>
                  </a:lnTo>
                  <a:lnTo>
                    <a:pt x="16639" y="33555"/>
                  </a:lnTo>
                  <a:lnTo>
                    <a:pt x="18118" y="33277"/>
                  </a:lnTo>
                  <a:lnTo>
                    <a:pt x="21261" y="31891"/>
                  </a:lnTo>
                  <a:lnTo>
                    <a:pt x="24219" y="29580"/>
                  </a:lnTo>
                  <a:lnTo>
                    <a:pt x="26715" y="26160"/>
                  </a:lnTo>
                  <a:lnTo>
                    <a:pt x="27639" y="24034"/>
                  </a:lnTo>
                  <a:lnTo>
                    <a:pt x="28471" y="21261"/>
                  </a:lnTo>
                  <a:lnTo>
                    <a:pt x="29210" y="15715"/>
                  </a:lnTo>
                  <a:lnTo>
                    <a:pt x="29395" y="10538"/>
                  </a:lnTo>
                  <a:lnTo>
                    <a:pt x="29488" y="6101"/>
                  </a:lnTo>
                  <a:lnTo>
                    <a:pt x="29857" y="4438"/>
                  </a:lnTo>
                  <a:lnTo>
                    <a:pt x="30135" y="2866"/>
                  </a:lnTo>
                  <a:lnTo>
                    <a:pt x="29765" y="1202"/>
                  </a:lnTo>
                  <a:lnTo>
                    <a:pt x="29303" y="555"/>
                  </a:lnTo>
                  <a:lnTo>
                    <a:pt x="28563" y="93"/>
                  </a:lnTo>
                  <a:lnTo>
                    <a:pt x="27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a:off x="1068125" y="989150"/>
              <a:ext cx="1338025" cy="4261275"/>
            </a:xfrm>
            <a:custGeom>
              <a:avLst/>
              <a:gdLst/>
              <a:ahLst/>
              <a:cxnLst/>
              <a:rect l="l" t="t" r="r" b="b"/>
              <a:pathLst>
                <a:path w="53521" h="170451" extrusionOk="0">
                  <a:moveTo>
                    <a:pt x="18673" y="0"/>
                  </a:moveTo>
                  <a:lnTo>
                    <a:pt x="16639" y="463"/>
                  </a:lnTo>
                  <a:lnTo>
                    <a:pt x="16454" y="463"/>
                  </a:lnTo>
                  <a:lnTo>
                    <a:pt x="16177" y="3513"/>
                  </a:lnTo>
                  <a:lnTo>
                    <a:pt x="15345" y="12849"/>
                  </a:lnTo>
                  <a:lnTo>
                    <a:pt x="12849" y="39008"/>
                  </a:lnTo>
                  <a:lnTo>
                    <a:pt x="7026" y="98721"/>
                  </a:lnTo>
                  <a:lnTo>
                    <a:pt x="6749" y="100754"/>
                  </a:lnTo>
                  <a:lnTo>
                    <a:pt x="6749" y="101217"/>
                  </a:lnTo>
                  <a:lnTo>
                    <a:pt x="2404" y="146879"/>
                  </a:lnTo>
                  <a:lnTo>
                    <a:pt x="1" y="170450"/>
                  </a:lnTo>
                  <a:lnTo>
                    <a:pt x="1" y="170450"/>
                  </a:lnTo>
                  <a:lnTo>
                    <a:pt x="7673" y="166106"/>
                  </a:lnTo>
                  <a:lnTo>
                    <a:pt x="12110" y="163518"/>
                  </a:lnTo>
                  <a:lnTo>
                    <a:pt x="45017" y="144569"/>
                  </a:lnTo>
                  <a:lnTo>
                    <a:pt x="47513" y="143182"/>
                  </a:lnTo>
                  <a:lnTo>
                    <a:pt x="53521" y="139670"/>
                  </a:lnTo>
                  <a:lnTo>
                    <a:pt x="51302" y="126359"/>
                  </a:lnTo>
                  <a:lnTo>
                    <a:pt x="47513" y="107410"/>
                  </a:lnTo>
                  <a:lnTo>
                    <a:pt x="44739" y="94376"/>
                  </a:lnTo>
                  <a:lnTo>
                    <a:pt x="42798" y="83469"/>
                  </a:lnTo>
                  <a:lnTo>
                    <a:pt x="42336" y="77553"/>
                  </a:lnTo>
                  <a:lnTo>
                    <a:pt x="42244" y="72100"/>
                  </a:lnTo>
                  <a:lnTo>
                    <a:pt x="42244" y="61100"/>
                  </a:lnTo>
                  <a:lnTo>
                    <a:pt x="42613" y="55739"/>
                  </a:lnTo>
                  <a:lnTo>
                    <a:pt x="42891" y="53613"/>
                  </a:lnTo>
                  <a:lnTo>
                    <a:pt x="43076" y="49453"/>
                  </a:lnTo>
                  <a:lnTo>
                    <a:pt x="43076" y="47327"/>
                  </a:lnTo>
                  <a:lnTo>
                    <a:pt x="42798" y="43445"/>
                  </a:lnTo>
                  <a:lnTo>
                    <a:pt x="41782" y="36697"/>
                  </a:lnTo>
                  <a:lnTo>
                    <a:pt x="40025" y="28101"/>
                  </a:lnTo>
                  <a:lnTo>
                    <a:pt x="38824" y="23017"/>
                  </a:lnTo>
                  <a:lnTo>
                    <a:pt x="38269" y="20336"/>
                  </a:lnTo>
                  <a:lnTo>
                    <a:pt x="36605" y="14975"/>
                  </a:lnTo>
                  <a:lnTo>
                    <a:pt x="35588" y="12387"/>
                  </a:lnTo>
                  <a:lnTo>
                    <a:pt x="35034" y="11093"/>
                  </a:lnTo>
                  <a:lnTo>
                    <a:pt x="34294" y="9798"/>
                  </a:lnTo>
                  <a:lnTo>
                    <a:pt x="32815" y="7118"/>
                  </a:lnTo>
                  <a:lnTo>
                    <a:pt x="30042" y="3698"/>
                  </a:lnTo>
                  <a:lnTo>
                    <a:pt x="27824" y="1849"/>
                  </a:lnTo>
                  <a:lnTo>
                    <a:pt x="26622" y="1202"/>
                  </a:lnTo>
                  <a:lnTo>
                    <a:pt x="25790" y="740"/>
                  </a:lnTo>
                  <a:lnTo>
                    <a:pt x="24866" y="463"/>
                  </a:lnTo>
                  <a:lnTo>
                    <a:pt x="22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a:off x="148400" y="3172925"/>
              <a:ext cx="2045150" cy="2609000"/>
            </a:xfrm>
            <a:custGeom>
              <a:avLst/>
              <a:gdLst/>
              <a:ahLst/>
              <a:cxnLst/>
              <a:rect l="l" t="t" r="r" b="b"/>
              <a:pathLst>
                <a:path w="81806" h="104360" extrusionOk="0">
                  <a:moveTo>
                    <a:pt x="15160" y="0"/>
                  </a:moveTo>
                  <a:lnTo>
                    <a:pt x="14606" y="925"/>
                  </a:lnTo>
                  <a:lnTo>
                    <a:pt x="12664" y="4252"/>
                  </a:lnTo>
                  <a:lnTo>
                    <a:pt x="9337" y="10908"/>
                  </a:lnTo>
                  <a:lnTo>
                    <a:pt x="6564" y="17378"/>
                  </a:lnTo>
                  <a:lnTo>
                    <a:pt x="4438" y="23756"/>
                  </a:lnTo>
                  <a:lnTo>
                    <a:pt x="2866" y="30134"/>
                  </a:lnTo>
                  <a:lnTo>
                    <a:pt x="1665" y="36420"/>
                  </a:lnTo>
                  <a:lnTo>
                    <a:pt x="555" y="45571"/>
                  </a:lnTo>
                  <a:lnTo>
                    <a:pt x="278" y="51487"/>
                  </a:lnTo>
                  <a:lnTo>
                    <a:pt x="93" y="58327"/>
                  </a:lnTo>
                  <a:lnTo>
                    <a:pt x="186" y="64890"/>
                  </a:lnTo>
                  <a:lnTo>
                    <a:pt x="371" y="74688"/>
                  </a:lnTo>
                  <a:lnTo>
                    <a:pt x="186" y="94654"/>
                  </a:lnTo>
                  <a:lnTo>
                    <a:pt x="1" y="104359"/>
                  </a:lnTo>
                  <a:lnTo>
                    <a:pt x="31614" y="86057"/>
                  </a:lnTo>
                  <a:lnTo>
                    <a:pt x="36882" y="83099"/>
                  </a:lnTo>
                  <a:lnTo>
                    <a:pt x="44462" y="78755"/>
                  </a:lnTo>
                  <a:lnTo>
                    <a:pt x="48899" y="76167"/>
                  </a:lnTo>
                  <a:lnTo>
                    <a:pt x="81806" y="57218"/>
                  </a:lnTo>
                  <a:lnTo>
                    <a:pt x="81251" y="52688"/>
                  </a:lnTo>
                  <a:lnTo>
                    <a:pt x="80881" y="48251"/>
                  </a:lnTo>
                  <a:lnTo>
                    <a:pt x="80050" y="40579"/>
                  </a:lnTo>
                  <a:lnTo>
                    <a:pt x="79218" y="33462"/>
                  </a:lnTo>
                  <a:lnTo>
                    <a:pt x="77369" y="18765"/>
                  </a:lnTo>
                  <a:lnTo>
                    <a:pt x="75705" y="7672"/>
                  </a:lnTo>
                  <a:lnTo>
                    <a:pt x="71268" y="9151"/>
                  </a:lnTo>
                  <a:lnTo>
                    <a:pt x="62857" y="11462"/>
                  </a:lnTo>
                  <a:lnTo>
                    <a:pt x="55000" y="13034"/>
                  </a:lnTo>
                  <a:lnTo>
                    <a:pt x="47790" y="13773"/>
                  </a:lnTo>
                  <a:lnTo>
                    <a:pt x="44462" y="13958"/>
                  </a:lnTo>
                  <a:lnTo>
                    <a:pt x="43538" y="13958"/>
                  </a:lnTo>
                  <a:lnTo>
                    <a:pt x="41504" y="13866"/>
                  </a:lnTo>
                  <a:lnTo>
                    <a:pt x="39563" y="13681"/>
                  </a:lnTo>
                  <a:lnTo>
                    <a:pt x="38361" y="13588"/>
                  </a:lnTo>
                  <a:lnTo>
                    <a:pt x="36420" y="13403"/>
                  </a:lnTo>
                  <a:lnTo>
                    <a:pt x="32446" y="12572"/>
                  </a:lnTo>
                  <a:lnTo>
                    <a:pt x="28563" y="11462"/>
                  </a:lnTo>
                  <a:lnTo>
                    <a:pt x="24958" y="10076"/>
                  </a:lnTo>
                  <a:lnTo>
                    <a:pt x="21723" y="8320"/>
                  </a:lnTo>
                  <a:lnTo>
                    <a:pt x="18950" y="6286"/>
                  </a:lnTo>
                  <a:lnTo>
                    <a:pt x="16824" y="3975"/>
                  </a:lnTo>
                  <a:lnTo>
                    <a:pt x="15437" y="1387"/>
                  </a:lnTo>
                  <a:lnTo>
                    <a:pt x="151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a:off x="1259950" y="4182775"/>
              <a:ext cx="610075" cy="959025"/>
            </a:xfrm>
            <a:custGeom>
              <a:avLst/>
              <a:gdLst/>
              <a:ahLst/>
              <a:cxnLst/>
              <a:rect l="l" t="t" r="r" b="b"/>
              <a:pathLst>
                <a:path w="24403" h="38361" extrusionOk="0">
                  <a:moveTo>
                    <a:pt x="24403" y="0"/>
                  </a:moveTo>
                  <a:lnTo>
                    <a:pt x="22277" y="2126"/>
                  </a:lnTo>
                  <a:lnTo>
                    <a:pt x="17563" y="5454"/>
                  </a:lnTo>
                  <a:lnTo>
                    <a:pt x="12386" y="7950"/>
                  </a:lnTo>
                  <a:lnTo>
                    <a:pt x="6748" y="9614"/>
                  </a:lnTo>
                  <a:lnTo>
                    <a:pt x="3790" y="9983"/>
                  </a:lnTo>
                  <a:lnTo>
                    <a:pt x="2681" y="18580"/>
                  </a:lnTo>
                  <a:lnTo>
                    <a:pt x="0" y="38361"/>
                  </a:lnTo>
                  <a:lnTo>
                    <a:pt x="0" y="38361"/>
                  </a:lnTo>
                  <a:lnTo>
                    <a:pt x="4437" y="35773"/>
                  </a:lnTo>
                  <a:lnTo>
                    <a:pt x="8227" y="17840"/>
                  </a:lnTo>
                  <a:lnTo>
                    <a:pt x="8781" y="14882"/>
                  </a:lnTo>
                  <a:lnTo>
                    <a:pt x="11000" y="13866"/>
                  </a:lnTo>
                  <a:lnTo>
                    <a:pt x="14882" y="11555"/>
                  </a:lnTo>
                  <a:lnTo>
                    <a:pt x="18025" y="9059"/>
                  </a:lnTo>
                  <a:lnTo>
                    <a:pt x="20428" y="6656"/>
                  </a:lnTo>
                  <a:lnTo>
                    <a:pt x="22924" y="3236"/>
                  </a:lnTo>
                  <a:lnTo>
                    <a:pt x="24310" y="370"/>
                  </a:lnTo>
                  <a:lnTo>
                    <a:pt x="24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a:off x="-154325" y="1067725"/>
              <a:ext cx="1377325" cy="4892125"/>
            </a:xfrm>
            <a:custGeom>
              <a:avLst/>
              <a:gdLst/>
              <a:ahLst/>
              <a:cxnLst/>
              <a:rect l="l" t="t" r="r" b="b"/>
              <a:pathLst>
                <a:path w="55093" h="195685" extrusionOk="0">
                  <a:moveTo>
                    <a:pt x="38361" y="0"/>
                  </a:moveTo>
                  <a:lnTo>
                    <a:pt x="36143" y="93"/>
                  </a:lnTo>
                  <a:lnTo>
                    <a:pt x="33370" y="277"/>
                  </a:lnTo>
                  <a:lnTo>
                    <a:pt x="29672" y="462"/>
                  </a:lnTo>
                  <a:lnTo>
                    <a:pt x="22370" y="1572"/>
                  </a:lnTo>
                  <a:lnTo>
                    <a:pt x="18765" y="2403"/>
                  </a:lnTo>
                  <a:lnTo>
                    <a:pt x="17286" y="2866"/>
                  </a:lnTo>
                  <a:lnTo>
                    <a:pt x="14698" y="4345"/>
                  </a:lnTo>
                  <a:lnTo>
                    <a:pt x="12664" y="6101"/>
                  </a:lnTo>
                  <a:lnTo>
                    <a:pt x="11185" y="8042"/>
                  </a:lnTo>
                  <a:lnTo>
                    <a:pt x="9614" y="10907"/>
                  </a:lnTo>
                  <a:lnTo>
                    <a:pt x="8690" y="14143"/>
                  </a:lnTo>
                  <a:lnTo>
                    <a:pt x="8690" y="14975"/>
                  </a:lnTo>
                  <a:lnTo>
                    <a:pt x="8690" y="15252"/>
                  </a:lnTo>
                  <a:lnTo>
                    <a:pt x="13404" y="35125"/>
                  </a:lnTo>
                  <a:lnTo>
                    <a:pt x="23017" y="74965"/>
                  </a:lnTo>
                  <a:lnTo>
                    <a:pt x="22740" y="75427"/>
                  </a:lnTo>
                  <a:lnTo>
                    <a:pt x="22647" y="75612"/>
                  </a:lnTo>
                  <a:lnTo>
                    <a:pt x="22555" y="75704"/>
                  </a:lnTo>
                  <a:lnTo>
                    <a:pt x="21816" y="77183"/>
                  </a:lnTo>
                  <a:lnTo>
                    <a:pt x="21723" y="77461"/>
                  </a:lnTo>
                  <a:lnTo>
                    <a:pt x="21631" y="77738"/>
                  </a:lnTo>
                  <a:lnTo>
                    <a:pt x="21538" y="77830"/>
                  </a:lnTo>
                  <a:lnTo>
                    <a:pt x="21538" y="77923"/>
                  </a:lnTo>
                  <a:lnTo>
                    <a:pt x="21446" y="78015"/>
                  </a:lnTo>
                  <a:lnTo>
                    <a:pt x="21446" y="78108"/>
                  </a:lnTo>
                  <a:lnTo>
                    <a:pt x="21353" y="78200"/>
                  </a:lnTo>
                  <a:lnTo>
                    <a:pt x="21353" y="78293"/>
                  </a:lnTo>
                  <a:lnTo>
                    <a:pt x="21076" y="78755"/>
                  </a:lnTo>
                  <a:lnTo>
                    <a:pt x="20891" y="79217"/>
                  </a:lnTo>
                  <a:lnTo>
                    <a:pt x="20614" y="79679"/>
                  </a:lnTo>
                  <a:lnTo>
                    <a:pt x="20337" y="80141"/>
                  </a:lnTo>
                  <a:lnTo>
                    <a:pt x="20152" y="80696"/>
                  </a:lnTo>
                  <a:lnTo>
                    <a:pt x="19967" y="81158"/>
                  </a:lnTo>
                  <a:lnTo>
                    <a:pt x="19505" y="82267"/>
                  </a:lnTo>
                  <a:lnTo>
                    <a:pt x="18950" y="83469"/>
                  </a:lnTo>
                  <a:lnTo>
                    <a:pt x="18673" y="84024"/>
                  </a:lnTo>
                  <a:lnTo>
                    <a:pt x="18488" y="84393"/>
                  </a:lnTo>
                  <a:lnTo>
                    <a:pt x="18303" y="84855"/>
                  </a:lnTo>
                  <a:lnTo>
                    <a:pt x="18118" y="85225"/>
                  </a:lnTo>
                  <a:lnTo>
                    <a:pt x="17286" y="87166"/>
                  </a:lnTo>
                  <a:lnTo>
                    <a:pt x="16454" y="89292"/>
                  </a:lnTo>
                  <a:lnTo>
                    <a:pt x="16177" y="89847"/>
                  </a:lnTo>
                  <a:lnTo>
                    <a:pt x="15992" y="90494"/>
                  </a:lnTo>
                  <a:lnTo>
                    <a:pt x="15622" y="91418"/>
                  </a:lnTo>
                  <a:lnTo>
                    <a:pt x="15160" y="92620"/>
                  </a:lnTo>
                  <a:lnTo>
                    <a:pt x="14790" y="93729"/>
                  </a:lnTo>
                  <a:lnTo>
                    <a:pt x="14513" y="94561"/>
                  </a:lnTo>
                  <a:lnTo>
                    <a:pt x="14143" y="95393"/>
                  </a:lnTo>
                  <a:lnTo>
                    <a:pt x="14143" y="95485"/>
                  </a:lnTo>
                  <a:lnTo>
                    <a:pt x="13496" y="97334"/>
                  </a:lnTo>
                  <a:lnTo>
                    <a:pt x="12849" y="99183"/>
                  </a:lnTo>
                  <a:lnTo>
                    <a:pt x="12572" y="100107"/>
                  </a:lnTo>
                  <a:lnTo>
                    <a:pt x="12295" y="101032"/>
                  </a:lnTo>
                  <a:lnTo>
                    <a:pt x="12110" y="102048"/>
                  </a:lnTo>
                  <a:lnTo>
                    <a:pt x="11740" y="102973"/>
                  </a:lnTo>
                  <a:lnTo>
                    <a:pt x="11185" y="105006"/>
                  </a:lnTo>
                  <a:lnTo>
                    <a:pt x="10631" y="107040"/>
                  </a:lnTo>
                  <a:lnTo>
                    <a:pt x="10354" y="107964"/>
                  </a:lnTo>
                  <a:lnTo>
                    <a:pt x="10169" y="108981"/>
                  </a:lnTo>
                  <a:lnTo>
                    <a:pt x="9891" y="109998"/>
                  </a:lnTo>
                  <a:lnTo>
                    <a:pt x="9614" y="111015"/>
                  </a:lnTo>
                  <a:lnTo>
                    <a:pt x="9522" y="111662"/>
                  </a:lnTo>
                  <a:lnTo>
                    <a:pt x="9244" y="113141"/>
                  </a:lnTo>
                  <a:lnTo>
                    <a:pt x="8690" y="116191"/>
                  </a:lnTo>
                  <a:lnTo>
                    <a:pt x="8228" y="119334"/>
                  </a:lnTo>
                  <a:lnTo>
                    <a:pt x="6194" y="135880"/>
                  </a:lnTo>
                  <a:lnTo>
                    <a:pt x="1572" y="179694"/>
                  </a:lnTo>
                  <a:lnTo>
                    <a:pt x="1" y="195685"/>
                  </a:lnTo>
                  <a:lnTo>
                    <a:pt x="1" y="195685"/>
                  </a:lnTo>
                  <a:lnTo>
                    <a:pt x="8782" y="190601"/>
                  </a:lnTo>
                  <a:lnTo>
                    <a:pt x="12295" y="188567"/>
                  </a:lnTo>
                  <a:lnTo>
                    <a:pt x="43907" y="170265"/>
                  </a:lnTo>
                  <a:lnTo>
                    <a:pt x="44739" y="161946"/>
                  </a:lnTo>
                  <a:lnTo>
                    <a:pt x="45479" y="154182"/>
                  </a:lnTo>
                  <a:lnTo>
                    <a:pt x="45941" y="149005"/>
                  </a:lnTo>
                  <a:lnTo>
                    <a:pt x="46496" y="143736"/>
                  </a:lnTo>
                  <a:lnTo>
                    <a:pt x="49084" y="120997"/>
                  </a:lnTo>
                  <a:lnTo>
                    <a:pt x="51764" y="97889"/>
                  </a:lnTo>
                  <a:lnTo>
                    <a:pt x="51949" y="96687"/>
                  </a:lnTo>
                  <a:lnTo>
                    <a:pt x="52042" y="95393"/>
                  </a:lnTo>
                  <a:lnTo>
                    <a:pt x="52781" y="87906"/>
                  </a:lnTo>
                  <a:lnTo>
                    <a:pt x="53521" y="80881"/>
                  </a:lnTo>
                  <a:lnTo>
                    <a:pt x="53521" y="80696"/>
                  </a:lnTo>
                  <a:lnTo>
                    <a:pt x="53521" y="80603"/>
                  </a:lnTo>
                  <a:lnTo>
                    <a:pt x="53521" y="80234"/>
                  </a:lnTo>
                  <a:lnTo>
                    <a:pt x="53521" y="79587"/>
                  </a:lnTo>
                  <a:lnTo>
                    <a:pt x="54537" y="69234"/>
                  </a:lnTo>
                  <a:lnTo>
                    <a:pt x="55092" y="56016"/>
                  </a:lnTo>
                  <a:lnTo>
                    <a:pt x="54907" y="48898"/>
                  </a:lnTo>
                  <a:lnTo>
                    <a:pt x="54630" y="46033"/>
                  </a:lnTo>
                  <a:lnTo>
                    <a:pt x="54168" y="42520"/>
                  </a:lnTo>
                  <a:lnTo>
                    <a:pt x="53428" y="38823"/>
                  </a:lnTo>
                  <a:lnTo>
                    <a:pt x="52227" y="33277"/>
                  </a:lnTo>
                  <a:lnTo>
                    <a:pt x="49269" y="22277"/>
                  </a:lnTo>
                  <a:lnTo>
                    <a:pt x="44647" y="7765"/>
                  </a:lnTo>
                  <a:lnTo>
                    <a:pt x="42613" y="2034"/>
                  </a:lnTo>
                  <a:lnTo>
                    <a:pt x="42613" y="1941"/>
                  </a:lnTo>
                  <a:lnTo>
                    <a:pt x="42521" y="1849"/>
                  </a:lnTo>
                  <a:lnTo>
                    <a:pt x="42521" y="1664"/>
                  </a:lnTo>
                  <a:lnTo>
                    <a:pt x="42059" y="555"/>
                  </a:lnTo>
                  <a:lnTo>
                    <a:pt x="41966" y="93"/>
                  </a:lnTo>
                  <a:lnTo>
                    <a:pt x="41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a:off x="69850" y="1372750"/>
              <a:ext cx="496850" cy="2523500"/>
            </a:xfrm>
            <a:custGeom>
              <a:avLst/>
              <a:gdLst/>
              <a:ahLst/>
              <a:cxnLst/>
              <a:rect l="l" t="t" r="r" b="b"/>
              <a:pathLst>
                <a:path w="19874" h="100940" extrusionOk="0">
                  <a:moveTo>
                    <a:pt x="16361" y="1"/>
                  </a:moveTo>
                  <a:lnTo>
                    <a:pt x="4252" y="23017"/>
                  </a:lnTo>
                  <a:lnTo>
                    <a:pt x="13865" y="62856"/>
                  </a:lnTo>
                  <a:lnTo>
                    <a:pt x="12664" y="65075"/>
                  </a:lnTo>
                  <a:lnTo>
                    <a:pt x="6193" y="79957"/>
                  </a:lnTo>
                  <a:lnTo>
                    <a:pt x="2773" y="89940"/>
                  </a:lnTo>
                  <a:lnTo>
                    <a:pt x="832" y="97242"/>
                  </a:lnTo>
                  <a:lnTo>
                    <a:pt x="0" y="100940"/>
                  </a:lnTo>
                  <a:lnTo>
                    <a:pt x="1849" y="96040"/>
                  </a:lnTo>
                  <a:lnTo>
                    <a:pt x="5361" y="87721"/>
                  </a:lnTo>
                  <a:lnTo>
                    <a:pt x="8874" y="80974"/>
                  </a:lnTo>
                  <a:lnTo>
                    <a:pt x="12017" y="75705"/>
                  </a:lnTo>
                  <a:lnTo>
                    <a:pt x="16176" y="69974"/>
                  </a:lnTo>
                  <a:lnTo>
                    <a:pt x="19504" y="66554"/>
                  </a:lnTo>
                  <a:lnTo>
                    <a:pt x="19874" y="66276"/>
                  </a:lnTo>
                  <a:lnTo>
                    <a:pt x="14420" y="43630"/>
                  </a:lnTo>
                  <a:lnTo>
                    <a:pt x="14975" y="40764"/>
                  </a:lnTo>
                  <a:lnTo>
                    <a:pt x="17193" y="25697"/>
                  </a:lnTo>
                  <a:lnTo>
                    <a:pt x="17840" y="20521"/>
                  </a:lnTo>
                  <a:lnTo>
                    <a:pt x="18395" y="12387"/>
                  </a:lnTo>
                  <a:lnTo>
                    <a:pt x="18117" y="6286"/>
                  </a:lnTo>
                  <a:lnTo>
                    <a:pt x="17101" y="1664"/>
                  </a:lnTo>
                  <a:lnTo>
                    <a:pt x="16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a:off x="1484100" y="848175"/>
              <a:ext cx="536150" cy="688675"/>
            </a:xfrm>
            <a:custGeom>
              <a:avLst/>
              <a:gdLst/>
              <a:ahLst/>
              <a:cxnLst/>
              <a:rect l="l" t="t" r="r" b="b"/>
              <a:pathLst>
                <a:path w="21446" h="27547" extrusionOk="0">
                  <a:moveTo>
                    <a:pt x="0" y="1"/>
                  </a:moveTo>
                  <a:lnTo>
                    <a:pt x="0" y="9152"/>
                  </a:lnTo>
                  <a:lnTo>
                    <a:pt x="1202" y="9522"/>
                  </a:lnTo>
                  <a:lnTo>
                    <a:pt x="3420" y="10446"/>
                  </a:lnTo>
                  <a:lnTo>
                    <a:pt x="4530" y="11001"/>
                  </a:lnTo>
                  <a:lnTo>
                    <a:pt x="5916" y="11832"/>
                  </a:lnTo>
                  <a:lnTo>
                    <a:pt x="8782" y="13959"/>
                  </a:lnTo>
                  <a:lnTo>
                    <a:pt x="13126" y="17933"/>
                  </a:lnTo>
                  <a:lnTo>
                    <a:pt x="20336" y="25975"/>
                  </a:lnTo>
                  <a:lnTo>
                    <a:pt x="21445" y="27546"/>
                  </a:lnTo>
                  <a:lnTo>
                    <a:pt x="15437" y="17563"/>
                  </a:lnTo>
                  <a:lnTo>
                    <a:pt x="7487" y="4900"/>
                  </a:lnTo>
                  <a:lnTo>
                    <a:pt x="6286" y="3421"/>
                  </a:lnTo>
                  <a:lnTo>
                    <a:pt x="4622" y="1387"/>
                  </a:lnTo>
                  <a:lnTo>
                    <a:pt x="3143" y="371"/>
                  </a:lnTo>
                  <a:lnTo>
                    <a:pt x="1294" y="1"/>
                  </a:lnTo>
                  <a:close/>
                  <a:moveTo>
                    <a:pt x="21445" y="27546"/>
                  </a:moveTo>
                  <a:lnTo>
                    <a:pt x="21445" y="27546"/>
                  </a:lnTo>
                  <a:lnTo>
                    <a:pt x="21445" y="275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a:off x="770025" y="982225"/>
              <a:ext cx="120200" cy="931300"/>
            </a:xfrm>
            <a:custGeom>
              <a:avLst/>
              <a:gdLst/>
              <a:ahLst/>
              <a:cxnLst/>
              <a:rect l="l" t="t" r="r" b="b"/>
              <a:pathLst>
                <a:path w="4808" h="37252" extrusionOk="0">
                  <a:moveTo>
                    <a:pt x="4345" y="0"/>
                  </a:moveTo>
                  <a:lnTo>
                    <a:pt x="3421" y="370"/>
                  </a:lnTo>
                  <a:lnTo>
                    <a:pt x="1942" y="1849"/>
                  </a:lnTo>
                  <a:lnTo>
                    <a:pt x="925" y="4437"/>
                  </a:lnTo>
                  <a:lnTo>
                    <a:pt x="278" y="7857"/>
                  </a:lnTo>
                  <a:lnTo>
                    <a:pt x="1" y="14235"/>
                  </a:lnTo>
                  <a:lnTo>
                    <a:pt x="278" y="24680"/>
                  </a:lnTo>
                  <a:lnTo>
                    <a:pt x="555" y="30411"/>
                  </a:lnTo>
                  <a:lnTo>
                    <a:pt x="833" y="34756"/>
                  </a:lnTo>
                  <a:lnTo>
                    <a:pt x="833" y="37251"/>
                  </a:lnTo>
                  <a:lnTo>
                    <a:pt x="3051" y="37251"/>
                  </a:lnTo>
                  <a:lnTo>
                    <a:pt x="3051" y="34756"/>
                  </a:lnTo>
                  <a:lnTo>
                    <a:pt x="2774" y="30226"/>
                  </a:lnTo>
                  <a:lnTo>
                    <a:pt x="2219" y="23109"/>
                  </a:lnTo>
                  <a:lnTo>
                    <a:pt x="2312" y="9244"/>
                  </a:lnTo>
                  <a:lnTo>
                    <a:pt x="3144" y="4344"/>
                  </a:lnTo>
                  <a:lnTo>
                    <a:pt x="3883" y="2866"/>
                  </a:lnTo>
                  <a:lnTo>
                    <a:pt x="4438" y="2218"/>
                  </a:lnTo>
                  <a:lnTo>
                    <a:pt x="4807" y="2126"/>
                  </a:lnTo>
                  <a:lnTo>
                    <a:pt x="4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a:off x="358700" y="-653875"/>
              <a:ext cx="231100" cy="208000"/>
            </a:xfrm>
            <a:custGeom>
              <a:avLst/>
              <a:gdLst/>
              <a:ahLst/>
              <a:cxnLst/>
              <a:rect l="l" t="t" r="r" b="b"/>
              <a:pathLst>
                <a:path w="9244" h="8320" extrusionOk="0">
                  <a:moveTo>
                    <a:pt x="4622" y="0"/>
                  </a:moveTo>
                  <a:lnTo>
                    <a:pt x="2589" y="93"/>
                  </a:lnTo>
                  <a:lnTo>
                    <a:pt x="740" y="1017"/>
                  </a:lnTo>
                  <a:lnTo>
                    <a:pt x="0" y="1664"/>
                  </a:lnTo>
                  <a:lnTo>
                    <a:pt x="8135" y="8319"/>
                  </a:lnTo>
                  <a:lnTo>
                    <a:pt x="8689" y="7487"/>
                  </a:lnTo>
                  <a:lnTo>
                    <a:pt x="9244" y="5731"/>
                  </a:lnTo>
                  <a:lnTo>
                    <a:pt x="9244" y="3882"/>
                  </a:lnTo>
                  <a:lnTo>
                    <a:pt x="8320" y="2126"/>
                  </a:lnTo>
                  <a:lnTo>
                    <a:pt x="7580" y="1387"/>
                  </a:lnTo>
                  <a:lnTo>
                    <a:pt x="7395" y="1202"/>
                  </a:lnTo>
                  <a:lnTo>
                    <a:pt x="6563" y="555"/>
                  </a:lnTo>
                  <a:lnTo>
                    <a:pt x="46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a:off x="361000" y="-993575"/>
              <a:ext cx="1853350" cy="1867200"/>
            </a:xfrm>
            <a:custGeom>
              <a:avLst/>
              <a:gdLst/>
              <a:ahLst/>
              <a:cxnLst/>
              <a:rect l="l" t="t" r="r" b="b"/>
              <a:pathLst>
                <a:path w="74134" h="74688" extrusionOk="0">
                  <a:moveTo>
                    <a:pt x="41966" y="0"/>
                  </a:moveTo>
                  <a:lnTo>
                    <a:pt x="33277" y="185"/>
                  </a:lnTo>
                  <a:lnTo>
                    <a:pt x="28378" y="832"/>
                  </a:lnTo>
                  <a:lnTo>
                    <a:pt x="25883" y="1294"/>
                  </a:lnTo>
                  <a:lnTo>
                    <a:pt x="20799" y="3235"/>
                  </a:lnTo>
                  <a:lnTo>
                    <a:pt x="16269" y="6193"/>
                  </a:lnTo>
                  <a:lnTo>
                    <a:pt x="13311" y="8966"/>
                  </a:lnTo>
                  <a:lnTo>
                    <a:pt x="11740" y="11092"/>
                  </a:lnTo>
                  <a:lnTo>
                    <a:pt x="11093" y="12202"/>
                  </a:lnTo>
                  <a:lnTo>
                    <a:pt x="10261" y="13496"/>
                  </a:lnTo>
                  <a:lnTo>
                    <a:pt x="9152" y="16361"/>
                  </a:lnTo>
                  <a:lnTo>
                    <a:pt x="8782" y="17933"/>
                  </a:lnTo>
                  <a:lnTo>
                    <a:pt x="8597" y="19227"/>
                  </a:lnTo>
                  <a:lnTo>
                    <a:pt x="8412" y="20336"/>
                  </a:lnTo>
                  <a:lnTo>
                    <a:pt x="7673" y="20613"/>
                  </a:lnTo>
                  <a:lnTo>
                    <a:pt x="6194" y="21445"/>
                  </a:lnTo>
                  <a:lnTo>
                    <a:pt x="4253" y="23294"/>
                  </a:lnTo>
                  <a:lnTo>
                    <a:pt x="2219" y="26529"/>
                  </a:lnTo>
                  <a:lnTo>
                    <a:pt x="833" y="30504"/>
                  </a:lnTo>
                  <a:lnTo>
                    <a:pt x="1" y="35125"/>
                  </a:lnTo>
                  <a:lnTo>
                    <a:pt x="1" y="39932"/>
                  </a:lnTo>
                  <a:lnTo>
                    <a:pt x="555" y="44646"/>
                  </a:lnTo>
                  <a:lnTo>
                    <a:pt x="2034" y="49176"/>
                  </a:lnTo>
                  <a:lnTo>
                    <a:pt x="3051" y="51302"/>
                  </a:lnTo>
                  <a:lnTo>
                    <a:pt x="4345" y="53243"/>
                  </a:lnTo>
                  <a:lnTo>
                    <a:pt x="7026" y="56940"/>
                  </a:lnTo>
                  <a:lnTo>
                    <a:pt x="11463" y="62024"/>
                  </a:lnTo>
                  <a:lnTo>
                    <a:pt x="17101" y="67847"/>
                  </a:lnTo>
                  <a:lnTo>
                    <a:pt x="19967" y="71545"/>
                  </a:lnTo>
                  <a:lnTo>
                    <a:pt x="20984" y="73671"/>
                  </a:lnTo>
                  <a:lnTo>
                    <a:pt x="21076" y="74688"/>
                  </a:lnTo>
                  <a:lnTo>
                    <a:pt x="63319" y="43537"/>
                  </a:lnTo>
                  <a:lnTo>
                    <a:pt x="64428" y="43167"/>
                  </a:lnTo>
                  <a:lnTo>
                    <a:pt x="66554" y="42335"/>
                  </a:lnTo>
                  <a:lnTo>
                    <a:pt x="68403" y="41134"/>
                  </a:lnTo>
                  <a:lnTo>
                    <a:pt x="70067" y="39747"/>
                  </a:lnTo>
                  <a:lnTo>
                    <a:pt x="71546" y="37991"/>
                  </a:lnTo>
                  <a:lnTo>
                    <a:pt x="72655" y="36050"/>
                  </a:lnTo>
                  <a:lnTo>
                    <a:pt x="73487" y="34016"/>
                  </a:lnTo>
                  <a:lnTo>
                    <a:pt x="73949" y="31798"/>
                  </a:lnTo>
                  <a:lnTo>
                    <a:pt x="74041" y="30596"/>
                  </a:lnTo>
                  <a:lnTo>
                    <a:pt x="74134" y="29117"/>
                  </a:lnTo>
                  <a:lnTo>
                    <a:pt x="73856" y="25974"/>
                  </a:lnTo>
                  <a:lnTo>
                    <a:pt x="73394" y="23016"/>
                  </a:lnTo>
                  <a:lnTo>
                    <a:pt x="72470" y="19966"/>
                  </a:lnTo>
                  <a:lnTo>
                    <a:pt x="71915" y="18580"/>
                  </a:lnTo>
                  <a:lnTo>
                    <a:pt x="70991" y="16454"/>
                  </a:lnTo>
                  <a:lnTo>
                    <a:pt x="68495" y="12386"/>
                  </a:lnTo>
                  <a:lnTo>
                    <a:pt x="65075" y="8689"/>
                  </a:lnTo>
                  <a:lnTo>
                    <a:pt x="60823" y="5361"/>
                  </a:lnTo>
                  <a:lnTo>
                    <a:pt x="55554" y="2773"/>
                  </a:lnTo>
                  <a:lnTo>
                    <a:pt x="49361" y="832"/>
                  </a:lnTo>
                  <a:lnTo>
                    <a:pt x="419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a:off x="541250" y="-623850"/>
              <a:ext cx="1515975" cy="1950400"/>
            </a:xfrm>
            <a:custGeom>
              <a:avLst/>
              <a:gdLst/>
              <a:ahLst/>
              <a:cxnLst/>
              <a:rect l="l" t="t" r="r" b="b"/>
              <a:pathLst>
                <a:path w="60639" h="78016" extrusionOk="0">
                  <a:moveTo>
                    <a:pt x="50563" y="1"/>
                  </a:moveTo>
                  <a:lnTo>
                    <a:pt x="50563" y="2497"/>
                  </a:lnTo>
                  <a:lnTo>
                    <a:pt x="49916" y="6564"/>
                  </a:lnTo>
                  <a:lnTo>
                    <a:pt x="48899" y="9337"/>
                  </a:lnTo>
                  <a:lnTo>
                    <a:pt x="47327" y="12110"/>
                  </a:lnTo>
                  <a:lnTo>
                    <a:pt x="45017" y="14883"/>
                  </a:lnTo>
                  <a:lnTo>
                    <a:pt x="41689" y="17656"/>
                  </a:lnTo>
                  <a:lnTo>
                    <a:pt x="37529" y="20429"/>
                  </a:lnTo>
                  <a:lnTo>
                    <a:pt x="34941" y="21815"/>
                  </a:lnTo>
                  <a:lnTo>
                    <a:pt x="32815" y="22740"/>
                  </a:lnTo>
                  <a:lnTo>
                    <a:pt x="28101" y="24219"/>
                  </a:lnTo>
                  <a:lnTo>
                    <a:pt x="20799" y="25605"/>
                  </a:lnTo>
                  <a:lnTo>
                    <a:pt x="16732" y="26067"/>
                  </a:lnTo>
                  <a:lnTo>
                    <a:pt x="13774" y="27639"/>
                  </a:lnTo>
                  <a:lnTo>
                    <a:pt x="13034" y="26807"/>
                  </a:lnTo>
                  <a:lnTo>
                    <a:pt x="11463" y="25698"/>
                  </a:lnTo>
                  <a:lnTo>
                    <a:pt x="9891" y="24958"/>
                  </a:lnTo>
                  <a:lnTo>
                    <a:pt x="8320" y="24496"/>
                  </a:lnTo>
                  <a:lnTo>
                    <a:pt x="6841" y="24588"/>
                  </a:lnTo>
                  <a:lnTo>
                    <a:pt x="5270" y="24958"/>
                  </a:lnTo>
                  <a:lnTo>
                    <a:pt x="3144" y="26160"/>
                  </a:lnTo>
                  <a:lnTo>
                    <a:pt x="1757" y="27454"/>
                  </a:lnTo>
                  <a:lnTo>
                    <a:pt x="1202" y="28193"/>
                  </a:lnTo>
                  <a:lnTo>
                    <a:pt x="371" y="29857"/>
                  </a:lnTo>
                  <a:lnTo>
                    <a:pt x="1" y="31798"/>
                  </a:lnTo>
                  <a:lnTo>
                    <a:pt x="1" y="33740"/>
                  </a:lnTo>
                  <a:lnTo>
                    <a:pt x="371" y="35773"/>
                  </a:lnTo>
                  <a:lnTo>
                    <a:pt x="1202" y="37807"/>
                  </a:lnTo>
                  <a:lnTo>
                    <a:pt x="2312" y="39748"/>
                  </a:lnTo>
                  <a:lnTo>
                    <a:pt x="3791" y="41504"/>
                  </a:lnTo>
                  <a:lnTo>
                    <a:pt x="4623" y="42244"/>
                  </a:lnTo>
                  <a:lnTo>
                    <a:pt x="5639" y="43168"/>
                  </a:lnTo>
                  <a:lnTo>
                    <a:pt x="7488" y="44277"/>
                  </a:lnTo>
                  <a:lnTo>
                    <a:pt x="9152" y="44832"/>
                  </a:lnTo>
                  <a:lnTo>
                    <a:pt x="10538" y="44924"/>
                  </a:lnTo>
                  <a:lnTo>
                    <a:pt x="13034" y="44277"/>
                  </a:lnTo>
                  <a:lnTo>
                    <a:pt x="13404" y="43815"/>
                  </a:lnTo>
                  <a:lnTo>
                    <a:pt x="13589" y="67571"/>
                  </a:lnTo>
                  <a:lnTo>
                    <a:pt x="13866" y="68310"/>
                  </a:lnTo>
                  <a:lnTo>
                    <a:pt x="17286" y="72562"/>
                  </a:lnTo>
                  <a:lnTo>
                    <a:pt x="20614" y="74873"/>
                  </a:lnTo>
                  <a:lnTo>
                    <a:pt x="23572" y="76167"/>
                  </a:lnTo>
                  <a:lnTo>
                    <a:pt x="25236" y="76814"/>
                  </a:lnTo>
                  <a:lnTo>
                    <a:pt x="26807" y="77276"/>
                  </a:lnTo>
                  <a:lnTo>
                    <a:pt x="29672" y="77831"/>
                  </a:lnTo>
                  <a:lnTo>
                    <a:pt x="33370" y="78016"/>
                  </a:lnTo>
                  <a:lnTo>
                    <a:pt x="37252" y="77184"/>
                  </a:lnTo>
                  <a:lnTo>
                    <a:pt x="39748" y="75705"/>
                  </a:lnTo>
                  <a:lnTo>
                    <a:pt x="40395" y="74688"/>
                  </a:lnTo>
                  <a:lnTo>
                    <a:pt x="40672" y="74226"/>
                  </a:lnTo>
                  <a:lnTo>
                    <a:pt x="40765" y="73117"/>
                  </a:lnTo>
                  <a:lnTo>
                    <a:pt x="40302" y="71453"/>
                  </a:lnTo>
                  <a:lnTo>
                    <a:pt x="38269" y="68587"/>
                  </a:lnTo>
                  <a:lnTo>
                    <a:pt x="37714" y="68033"/>
                  </a:lnTo>
                  <a:lnTo>
                    <a:pt x="37714" y="57218"/>
                  </a:lnTo>
                  <a:lnTo>
                    <a:pt x="41966" y="57865"/>
                  </a:lnTo>
                  <a:lnTo>
                    <a:pt x="47605" y="58235"/>
                  </a:lnTo>
                  <a:lnTo>
                    <a:pt x="50748" y="57865"/>
                  </a:lnTo>
                  <a:lnTo>
                    <a:pt x="51949" y="57403"/>
                  </a:lnTo>
                  <a:lnTo>
                    <a:pt x="53058" y="56756"/>
                  </a:lnTo>
                  <a:lnTo>
                    <a:pt x="55184" y="54815"/>
                  </a:lnTo>
                  <a:lnTo>
                    <a:pt x="56663" y="52781"/>
                  </a:lnTo>
                  <a:lnTo>
                    <a:pt x="58050" y="49916"/>
                  </a:lnTo>
                  <a:lnTo>
                    <a:pt x="59159" y="46311"/>
                  </a:lnTo>
                  <a:lnTo>
                    <a:pt x="60083" y="41596"/>
                  </a:lnTo>
                  <a:lnTo>
                    <a:pt x="60546" y="35773"/>
                  </a:lnTo>
                  <a:lnTo>
                    <a:pt x="60638" y="32353"/>
                  </a:lnTo>
                  <a:lnTo>
                    <a:pt x="60638" y="28378"/>
                  </a:lnTo>
                  <a:lnTo>
                    <a:pt x="60268" y="21261"/>
                  </a:lnTo>
                  <a:lnTo>
                    <a:pt x="59436" y="15437"/>
                  </a:lnTo>
                  <a:lnTo>
                    <a:pt x="58327" y="10723"/>
                  </a:lnTo>
                  <a:lnTo>
                    <a:pt x="56941" y="6841"/>
                  </a:lnTo>
                  <a:lnTo>
                    <a:pt x="55277" y="4068"/>
                  </a:lnTo>
                  <a:lnTo>
                    <a:pt x="53428" y="1849"/>
                  </a:lnTo>
                  <a:lnTo>
                    <a:pt x="51579" y="463"/>
                  </a:lnTo>
                  <a:lnTo>
                    <a:pt x="50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a:off x="887900" y="-11450"/>
              <a:ext cx="127100" cy="261150"/>
            </a:xfrm>
            <a:custGeom>
              <a:avLst/>
              <a:gdLst/>
              <a:ahLst/>
              <a:cxnLst/>
              <a:rect l="l" t="t" r="r" b="b"/>
              <a:pathLst>
                <a:path w="5084" h="10446" extrusionOk="0">
                  <a:moveTo>
                    <a:pt x="0" y="0"/>
                  </a:moveTo>
                  <a:lnTo>
                    <a:pt x="0" y="10445"/>
                  </a:lnTo>
                  <a:lnTo>
                    <a:pt x="1109" y="10445"/>
                  </a:lnTo>
                  <a:lnTo>
                    <a:pt x="2866" y="9706"/>
                  </a:lnTo>
                  <a:lnTo>
                    <a:pt x="4160" y="8412"/>
                  </a:lnTo>
                  <a:lnTo>
                    <a:pt x="4992" y="6655"/>
                  </a:lnTo>
                  <a:lnTo>
                    <a:pt x="5084" y="5639"/>
                  </a:lnTo>
                  <a:lnTo>
                    <a:pt x="5084" y="5546"/>
                  </a:lnTo>
                  <a:lnTo>
                    <a:pt x="5084" y="5361"/>
                  </a:lnTo>
                  <a:lnTo>
                    <a:pt x="4992" y="4252"/>
                  </a:lnTo>
                  <a:lnTo>
                    <a:pt x="4160" y="2403"/>
                  </a:lnTo>
                  <a:lnTo>
                    <a:pt x="2866" y="1017"/>
                  </a:lnTo>
                  <a:lnTo>
                    <a:pt x="1017" y="92"/>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a:off x="1819175" y="-36875"/>
              <a:ext cx="124800" cy="124800"/>
            </a:xfrm>
            <a:custGeom>
              <a:avLst/>
              <a:gdLst/>
              <a:ahLst/>
              <a:cxnLst/>
              <a:rect l="l" t="t" r="r" b="b"/>
              <a:pathLst>
                <a:path w="4992" h="4992" extrusionOk="0">
                  <a:moveTo>
                    <a:pt x="2034" y="0"/>
                  </a:moveTo>
                  <a:lnTo>
                    <a:pt x="1110" y="370"/>
                  </a:lnTo>
                  <a:lnTo>
                    <a:pt x="462" y="1109"/>
                  </a:lnTo>
                  <a:lnTo>
                    <a:pt x="0" y="1941"/>
                  </a:lnTo>
                  <a:lnTo>
                    <a:pt x="0" y="2496"/>
                  </a:lnTo>
                  <a:lnTo>
                    <a:pt x="0" y="3051"/>
                  </a:lnTo>
                  <a:lnTo>
                    <a:pt x="370" y="3883"/>
                  </a:lnTo>
                  <a:lnTo>
                    <a:pt x="1110" y="4622"/>
                  </a:lnTo>
                  <a:lnTo>
                    <a:pt x="1941" y="4992"/>
                  </a:lnTo>
                  <a:lnTo>
                    <a:pt x="3051" y="4992"/>
                  </a:lnTo>
                  <a:lnTo>
                    <a:pt x="3883" y="4530"/>
                  </a:lnTo>
                  <a:lnTo>
                    <a:pt x="4530" y="3883"/>
                  </a:lnTo>
                  <a:lnTo>
                    <a:pt x="4992" y="2958"/>
                  </a:lnTo>
                  <a:lnTo>
                    <a:pt x="4992" y="2496"/>
                  </a:lnTo>
                  <a:lnTo>
                    <a:pt x="4992" y="1941"/>
                  </a:lnTo>
                  <a:lnTo>
                    <a:pt x="4530" y="1109"/>
                  </a:lnTo>
                  <a:lnTo>
                    <a:pt x="3883" y="462"/>
                  </a:lnTo>
                  <a:lnTo>
                    <a:pt x="30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a:off x="1320025" y="-11450"/>
              <a:ext cx="134050" cy="136350"/>
            </a:xfrm>
            <a:custGeom>
              <a:avLst/>
              <a:gdLst/>
              <a:ahLst/>
              <a:cxnLst/>
              <a:rect l="l" t="t" r="r" b="b"/>
              <a:pathLst>
                <a:path w="5362" h="5454" extrusionOk="0">
                  <a:moveTo>
                    <a:pt x="2219" y="0"/>
                  </a:moveTo>
                  <a:lnTo>
                    <a:pt x="1294" y="370"/>
                  </a:lnTo>
                  <a:lnTo>
                    <a:pt x="555" y="1109"/>
                  </a:lnTo>
                  <a:lnTo>
                    <a:pt x="0" y="2034"/>
                  </a:lnTo>
                  <a:lnTo>
                    <a:pt x="0" y="2588"/>
                  </a:lnTo>
                  <a:lnTo>
                    <a:pt x="0" y="3143"/>
                  </a:lnTo>
                  <a:lnTo>
                    <a:pt x="370" y="4160"/>
                  </a:lnTo>
                  <a:lnTo>
                    <a:pt x="1110" y="4992"/>
                  </a:lnTo>
                  <a:lnTo>
                    <a:pt x="2034" y="5361"/>
                  </a:lnTo>
                  <a:lnTo>
                    <a:pt x="2589" y="5454"/>
                  </a:lnTo>
                  <a:lnTo>
                    <a:pt x="3143" y="5454"/>
                  </a:lnTo>
                  <a:lnTo>
                    <a:pt x="4067" y="5084"/>
                  </a:lnTo>
                  <a:lnTo>
                    <a:pt x="4899" y="4252"/>
                  </a:lnTo>
                  <a:lnTo>
                    <a:pt x="5269" y="3328"/>
                  </a:lnTo>
                  <a:lnTo>
                    <a:pt x="5362" y="2773"/>
                  </a:lnTo>
                  <a:lnTo>
                    <a:pt x="5362" y="2218"/>
                  </a:lnTo>
                  <a:lnTo>
                    <a:pt x="4992" y="1202"/>
                  </a:lnTo>
                  <a:lnTo>
                    <a:pt x="4252" y="462"/>
                  </a:lnTo>
                  <a:lnTo>
                    <a:pt x="3328" y="92"/>
                  </a:lnTo>
                  <a:lnTo>
                    <a:pt x="27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a:off x="1823800" y="-210200"/>
              <a:ext cx="164100" cy="120200"/>
            </a:xfrm>
            <a:custGeom>
              <a:avLst/>
              <a:gdLst/>
              <a:ahLst/>
              <a:cxnLst/>
              <a:rect l="l" t="t" r="r" b="b"/>
              <a:pathLst>
                <a:path w="6564" h="4808" extrusionOk="0">
                  <a:moveTo>
                    <a:pt x="3513" y="1"/>
                  </a:moveTo>
                  <a:lnTo>
                    <a:pt x="2311" y="93"/>
                  </a:lnTo>
                  <a:lnTo>
                    <a:pt x="1109" y="648"/>
                  </a:lnTo>
                  <a:lnTo>
                    <a:pt x="185" y="1664"/>
                  </a:lnTo>
                  <a:lnTo>
                    <a:pt x="0" y="2219"/>
                  </a:lnTo>
                  <a:lnTo>
                    <a:pt x="6471" y="4807"/>
                  </a:lnTo>
                  <a:lnTo>
                    <a:pt x="6563" y="4160"/>
                  </a:lnTo>
                  <a:lnTo>
                    <a:pt x="6563" y="2774"/>
                  </a:lnTo>
                  <a:lnTo>
                    <a:pt x="6008" y="1572"/>
                  </a:lnTo>
                  <a:lnTo>
                    <a:pt x="5084" y="555"/>
                  </a:lnTo>
                  <a:lnTo>
                    <a:pt x="4437" y="278"/>
                  </a:lnTo>
                  <a:lnTo>
                    <a:pt x="4252" y="278"/>
                  </a:lnTo>
                  <a:lnTo>
                    <a:pt x="4252" y="185"/>
                  </a:lnTo>
                  <a:lnTo>
                    <a:pt x="35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a:off x="1659725" y="-25325"/>
              <a:ext cx="205675" cy="385950"/>
            </a:xfrm>
            <a:custGeom>
              <a:avLst/>
              <a:gdLst/>
              <a:ahLst/>
              <a:cxnLst/>
              <a:rect l="l" t="t" r="r" b="b"/>
              <a:pathLst>
                <a:path w="8227" h="15438" extrusionOk="0">
                  <a:moveTo>
                    <a:pt x="278" y="0"/>
                  </a:moveTo>
                  <a:lnTo>
                    <a:pt x="0" y="15437"/>
                  </a:lnTo>
                  <a:lnTo>
                    <a:pt x="8227" y="13588"/>
                  </a:lnTo>
                  <a:lnTo>
                    <a:pt x="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a:off x="1417075" y="439150"/>
              <a:ext cx="208000" cy="145625"/>
            </a:xfrm>
            <a:custGeom>
              <a:avLst/>
              <a:gdLst/>
              <a:ahLst/>
              <a:cxnLst/>
              <a:rect l="l" t="t" r="r" b="b"/>
              <a:pathLst>
                <a:path w="8320" h="5825" extrusionOk="0">
                  <a:moveTo>
                    <a:pt x="185" y="1"/>
                  </a:moveTo>
                  <a:lnTo>
                    <a:pt x="1" y="925"/>
                  </a:lnTo>
                  <a:lnTo>
                    <a:pt x="185" y="2681"/>
                  </a:lnTo>
                  <a:lnTo>
                    <a:pt x="1017" y="4160"/>
                  </a:lnTo>
                  <a:lnTo>
                    <a:pt x="2311" y="5270"/>
                  </a:lnTo>
                  <a:lnTo>
                    <a:pt x="3143" y="5639"/>
                  </a:lnTo>
                  <a:lnTo>
                    <a:pt x="3328" y="5732"/>
                  </a:lnTo>
                  <a:lnTo>
                    <a:pt x="3421" y="5732"/>
                  </a:lnTo>
                  <a:lnTo>
                    <a:pt x="4253" y="5824"/>
                  </a:lnTo>
                  <a:lnTo>
                    <a:pt x="5824" y="5455"/>
                  </a:lnTo>
                  <a:lnTo>
                    <a:pt x="7118" y="4623"/>
                  </a:lnTo>
                  <a:lnTo>
                    <a:pt x="8042" y="3328"/>
                  </a:lnTo>
                  <a:lnTo>
                    <a:pt x="8320" y="2497"/>
                  </a:lnTo>
                  <a:lnTo>
                    <a:pt x="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a:off x="1417075" y="476125"/>
              <a:ext cx="117875" cy="106325"/>
            </a:xfrm>
            <a:custGeom>
              <a:avLst/>
              <a:gdLst/>
              <a:ahLst/>
              <a:cxnLst/>
              <a:rect l="l" t="t" r="r" b="b"/>
              <a:pathLst>
                <a:path w="4715" h="4253" extrusionOk="0">
                  <a:moveTo>
                    <a:pt x="1" y="1"/>
                  </a:moveTo>
                  <a:lnTo>
                    <a:pt x="93" y="740"/>
                  </a:lnTo>
                  <a:lnTo>
                    <a:pt x="555" y="2034"/>
                  </a:lnTo>
                  <a:lnTo>
                    <a:pt x="1387" y="3051"/>
                  </a:lnTo>
                  <a:lnTo>
                    <a:pt x="2496" y="3883"/>
                  </a:lnTo>
                  <a:lnTo>
                    <a:pt x="3051" y="4160"/>
                  </a:lnTo>
                  <a:lnTo>
                    <a:pt x="3883" y="4253"/>
                  </a:lnTo>
                  <a:lnTo>
                    <a:pt x="4715" y="4253"/>
                  </a:lnTo>
                  <a:lnTo>
                    <a:pt x="4622" y="3421"/>
                  </a:lnTo>
                  <a:lnTo>
                    <a:pt x="3883" y="1942"/>
                  </a:lnTo>
                  <a:lnTo>
                    <a:pt x="2774" y="740"/>
                  </a:lnTo>
                  <a:lnTo>
                    <a:pt x="1295" y="93"/>
                  </a:lnTo>
                  <a:lnTo>
                    <a:pt x="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a:off x="989575" y="584750"/>
              <a:ext cx="494550" cy="316600"/>
            </a:xfrm>
            <a:custGeom>
              <a:avLst/>
              <a:gdLst/>
              <a:ahLst/>
              <a:cxnLst/>
              <a:rect l="l" t="t" r="r" b="b"/>
              <a:pathLst>
                <a:path w="19782" h="12664" extrusionOk="0">
                  <a:moveTo>
                    <a:pt x="0" y="0"/>
                  </a:moveTo>
                  <a:lnTo>
                    <a:pt x="647" y="1849"/>
                  </a:lnTo>
                  <a:lnTo>
                    <a:pt x="2866" y="4899"/>
                  </a:lnTo>
                  <a:lnTo>
                    <a:pt x="4252" y="6193"/>
                  </a:lnTo>
                  <a:lnTo>
                    <a:pt x="5916" y="7395"/>
                  </a:lnTo>
                  <a:lnTo>
                    <a:pt x="10815" y="9613"/>
                  </a:lnTo>
                  <a:lnTo>
                    <a:pt x="18302" y="12202"/>
                  </a:lnTo>
                  <a:lnTo>
                    <a:pt x="19781" y="12664"/>
                  </a:lnTo>
                  <a:lnTo>
                    <a:pt x="19781" y="8966"/>
                  </a:lnTo>
                  <a:lnTo>
                    <a:pt x="17378" y="8597"/>
                  </a:lnTo>
                  <a:lnTo>
                    <a:pt x="11555" y="7118"/>
                  </a:lnTo>
                  <a:lnTo>
                    <a:pt x="6933" y="5454"/>
                  </a:lnTo>
                  <a:lnTo>
                    <a:pt x="4252" y="4067"/>
                  </a:lnTo>
                  <a:lnTo>
                    <a:pt x="2034" y="2588"/>
                  </a:lnTo>
                  <a:lnTo>
                    <a:pt x="370" y="92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a:off x="661425" y="845875"/>
              <a:ext cx="570800" cy="2246200"/>
            </a:xfrm>
            <a:custGeom>
              <a:avLst/>
              <a:gdLst/>
              <a:ahLst/>
              <a:cxnLst/>
              <a:rect l="l" t="t" r="r" b="b"/>
              <a:pathLst>
                <a:path w="22832" h="89848" extrusionOk="0">
                  <a:moveTo>
                    <a:pt x="8227" y="0"/>
                  </a:moveTo>
                  <a:lnTo>
                    <a:pt x="7118" y="185"/>
                  </a:lnTo>
                  <a:lnTo>
                    <a:pt x="6009" y="832"/>
                  </a:lnTo>
                  <a:lnTo>
                    <a:pt x="5084" y="1849"/>
                  </a:lnTo>
                  <a:lnTo>
                    <a:pt x="4622" y="2589"/>
                  </a:lnTo>
                  <a:lnTo>
                    <a:pt x="2034" y="6933"/>
                  </a:lnTo>
                  <a:lnTo>
                    <a:pt x="647" y="9151"/>
                  </a:lnTo>
                  <a:lnTo>
                    <a:pt x="463" y="11000"/>
                  </a:lnTo>
                  <a:lnTo>
                    <a:pt x="0" y="20244"/>
                  </a:lnTo>
                  <a:lnTo>
                    <a:pt x="185" y="25882"/>
                  </a:lnTo>
                  <a:lnTo>
                    <a:pt x="647" y="27638"/>
                  </a:lnTo>
                  <a:lnTo>
                    <a:pt x="1017" y="28285"/>
                  </a:lnTo>
                  <a:lnTo>
                    <a:pt x="2404" y="30227"/>
                  </a:lnTo>
                  <a:lnTo>
                    <a:pt x="5731" y="33832"/>
                  </a:lnTo>
                  <a:lnTo>
                    <a:pt x="13681" y="41319"/>
                  </a:lnTo>
                  <a:lnTo>
                    <a:pt x="15437" y="42798"/>
                  </a:lnTo>
                  <a:lnTo>
                    <a:pt x="14882" y="44462"/>
                  </a:lnTo>
                  <a:lnTo>
                    <a:pt x="12941" y="52966"/>
                  </a:lnTo>
                  <a:lnTo>
                    <a:pt x="11925" y="58512"/>
                  </a:lnTo>
                  <a:lnTo>
                    <a:pt x="11740" y="60360"/>
                  </a:lnTo>
                  <a:lnTo>
                    <a:pt x="11740" y="61285"/>
                  </a:lnTo>
                  <a:lnTo>
                    <a:pt x="12387" y="64058"/>
                  </a:lnTo>
                  <a:lnTo>
                    <a:pt x="14235" y="69327"/>
                  </a:lnTo>
                  <a:lnTo>
                    <a:pt x="17471" y="77923"/>
                  </a:lnTo>
                  <a:lnTo>
                    <a:pt x="19597" y="84301"/>
                  </a:lnTo>
                  <a:lnTo>
                    <a:pt x="20521" y="88183"/>
                  </a:lnTo>
                  <a:lnTo>
                    <a:pt x="20798" y="89847"/>
                  </a:lnTo>
                  <a:lnTo>
                    <a:pt x="21168" y="86519"/>
                  </a:lnTo>
                  <a:lnTo>
                    <a:pt x="22555" y="69327"/>
                  </a:lnTo>
                  <a:lnTo>
                    <a:pt x="22832" y="60453"/>
                  </a:lnTo>
                  <a:lnTo>
                    <a:pt x="22739" y="55554"/>
                  </a:lnTo>
                  <a:lnTo>
                    <a:pt x="22462" y="53613"/>
                  </a:lnTo>
                  <a:lnTo>
                    <a:pt x="22000" y="50470"/>
                  </a:lnTo>
                  <a:lnTo>
                    <a:pt x="20706" y="43907"/>
                  </a:lnTo>
                  <a:lnTo>
                    <a:pt x="18210" y="33924"/>
                  </a:lnTo>
                  <a:lnTo>
                    <a:pt x="14143" y="21445"/>
                  </a:lnTo>
                  <a:lnTo>
                    <a:pt x="10353" y="11740"/>
                  </a:lnTo>
                  <a:lnTo>
                    <a:pt x="8782" y="8782"/>
                  </a:lnTo>
                  <a:lnTo>
                    <a:pt x="8782" y="93"/>
                  </a:lnTo>
                  <a:lnTo>
                    <a:pt x="8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a:off x="978000" y="3108225"/>
              <a:ext cx="110950" cy="110950"/>
            </a:xfrm>
            <a:custGeom>
              <a:avLst/>
              <a:gdLst/>
              <a:ahLst/>
              <a:cxnLst/>
              <a:rect l="l" t="t" r="r" b="b"/>
              <a:pathLst>
                <a:path w="4438" h="4438" extrusionOk="0">
                  <a:moveTo>
                    <a:pt x="2219" y="0"/>
                  </a:moveTo>
                  <a:lnTo>
                    <a:pt x="1665" y="93"/>
                  </a:lnTo>
                  <a:lnTo>
                    <a:pt x="925" y="462"/>
                  </a:lnTo>
                  <a:lnTo>
                    <a:pt x="278" y="1017"/>
                  </a:lnTo>
                  <a:lnTo>
                    <a:pt x="1" y="1849"/>
                  </a:lnTo>
                  <a:lnTo>
                    <a:pt x="1" y="2404"/>
                  </a:lnTo>
                  <a:lnTo>
                    <a:pt x="1" y="2773"/>
                  </a:lnTo>
                  <a:lnTo>
                    <a:pt x="463" y="3513"/>
                  </a:lnTo>
                  <a:lnTo>
                    <a:pt x="1110" y="4160"/>
                  </a:lnTo>
                  <a:lnTo>
                    <a:pt x="1942" y="4437"/>
                  </a:lnTo>
                  <a:lnTo>
                    <a:pt x="2774" y="4437"/>
                  </a:lnTo>
                  <a:lnTo>
                    <a:pt x="3606" y="4067"/>
                  </a:lnTo>
                  <a:lnTo>
                    <a:pt x="4161" y="3420"/>
                  </a:lnTo>
                  <a:lnTo>
                    <a:pt x="4438" y="2681"/>
                  </a:lnTo>
                  <a:lnTo>
                    <a:pt x="4438" y="2126"/>
                  </a:lnTo>
                  <a:lnTo>
                    <a:pt x="4438" y="1664"/>
                  </a:lnTo>
                  <a:lnTo>
                    <a:pt x="4068" y="925"/>
                  </a:lnTo>
                  <a:lnTo>
                    <a:pt x="3421" y="370"/>
                  </a:lnTo>
                  <a:lnTo>
                    <a:pt x="25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a:off x="654500" y="3124400"/>
              <a:ext cx="110925" cy="110950"/>
            </a:xfrm>
            <a:custGeom>
              <a:avLst/>
              <a:gdLst/>
              <a:ahLst/>
              <a:cxnLst/>
              <a:rect l="l" t="t" r="r" b="b"/>
              <a:pathLst>
                <a:path w="4437" h="4438" extrusionOk="0">
                  <a:moveTo>
                    <a:pt x="2126" y="0"/>
                  </a:moveTo>
                  <a:lnTo>
                    <a:pt x="1664" y="93"/>
                  </a:lnTo>
                  <a:lnTo>
                    <a:pt x="924" y="370"/>
                  </a:lnTo>
                  <a:lnTo>
                    <a:pt x="277" y="1017"/>
                  </a:lnTo>
                  <a:lnTo>
                    <a:pt x="0" y="1849"/>
                  </a:lnTo>
                  <a:lnTo>
                    <a:pt x="0" y="2311"/>
                  </a:lnTo>
                  <a:lnTo>
                    <a:pt x="93" y="2773"/>
                  </a:lnTo>
                  <a:lnTo>
                    <a:pt x="462" y="3513"/>
                  </a:lnTo>
                  <a:lnTo>
                    <a:pt x="1017" y="4160"/>
                  </a:lnTo>
                  <a:lnTo>
                    <a:pt x="1849" y="4437"/>
                  </a:lnTo>
                  <a:lnTo>
                    <a:pt x="2773" y="4437"/>
                  </a:lnTo>
                  <a:lnTo>
                    <a:pt x="3513" y="3975"/>
                  </a:lnTo>
                  <a:lnTo>
                    <a:pt x="4160" y="3420"/>
                  </a:lnTo>
                  <a:lnTo>
                    <a:pt x="4437" y="2588"/>
                  </a:lnTo>
                  <a:lnTo>
                    <a:pt x="4437" y="2126"/>
                  </a:lnTo>
                  <a:lnTo>
                    <a:pt x="4345" y="1664"/>
                  </a:lnTo>
                  <a:lnTo>
                    <a:pt x="4067" y="925"/>
                  </a:lnTo>
                  <a:lnTo>
                    <a:pt x="3420" y="370"/>
                  </a:lnTo>
                  <a:lnTo>
                    <a:pt x="25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a:off x="-2705525" y="1123175"/>
              <a:ext cx="3170550" cy="2098300"/>
            </a:xfrm>
            <a:custGeom>
              <a:avLst/>
              <a:gdLst/>
              <a:ahLst/>
              <a:cxnLst/>
              <a:rect l="l" t="t" r="r" b="b"/>
              <a:pathLst>
                <a:path w="126822" h="83932" extrusionOk="0">
                  <a:moveTo>
                    <a:pt x="122847" y="1"/>
                  </a:moveTo>
                  <a:lnTo>
                    <a:pt x="120074" y="278"/>
                  </a:lnTo>
                  <a:lnTo>
                    <a:pt x="117578" y="832"/>
                  </a:lnTo>
                  <a:lnTo>
                    <a:pt x="115360" y="1664"/>
                  </a:lnTo>
                  <a:lnTo>
                    <a:pt x="113326" y="2866"/>
                  </a:lnTo>
                  <a:lnTo>
                    <a:pt x="111385" y="4437"/>
                  </a:lnTo>
                  <a:lnTo>
                    <a:pt x="108612" y="7395"/>
                  </a:lnTo>
                  <a:lnTo>
                    <a:pt x="106578" y="9984"/>
                  </a:lnTo>
                  <a:lnTo>
                    <a:pt x="104637" y="12849"/>
                  </a:lnTo>
                  <a:lnTo>
                    <a:pt x="97982" y="24311"/>
                  </a:lnTo>
                  <a:lnTo>
                    <a:pt x="85780" y="45941"/>
                  </a:lnTo>
                  <a:lnTo>
                    <a:pt x="80327" y="55369"/>
                  </a:lnTo>
                  <a:lnTo>
                    <a:pt x="50470" y="39378"/>
                  </a:lnTo>
                  <a:lnTo>
                    <a:pt x="49361" y="38546"/>
                  </a:lnTo>
                  <a:lnTo>
                    <a:pt x="47512" y="36882"/>
                  </a:lnTo>
                  <a:lnTo>
                    <a:pt x="45017" y="34017"/>
                  </a:lnTo>
                  <a:lnTo>
                    <a:pt x="42521" y="29950"/>
                  </a:lnTo>
                  <a:lnTo>
                    <a:pt x="40025" y="26345"/>
                  </a:lnTo>
                  <a:lnTo>
                    <a:pt x="38639" y="24773"/>
                  </a:lnTo>
                  <a:lnTo>
                    <a:pt x="37252" y="23479"/>
                  </a:lnTo>
                  <a:lnTo>
                    <a:pt x="34294" y="21445"/>
                  </a:lnTo>
                  <a:lnTo>
                    <a:pt x="29765" y="19135"/>
                  </a:lnTo>
                  <a:lnTo>
                    <a:pt x="26714" y="17009"/>
                  </a:lnTo>
                  <a:lnTo>
                    <a:pt x="23849" y="14698"/>
                  </a:lnTo>
                  <a:lnTo>
                    <a:pt x="21168" y="13034"/>
                  </a:lnTo>
                  <a:lnTo>
                    <a:pt x="20336" y="13219"/>
                  </a:lnTo>
                  <a:lnTo>
                    <a:pt x="19782" y="13866"/>
                  </a:lnTo>
                  <a:lnTo>
                    <a:pt x="19504" y="14328"/>
                  </a:lnTo>
                  <a:lnTo>
                    <a:pt x="19320" y="14883"/>
                  </a:lnTo>
                  <a:lnTo>
                    <a:pt x="19412" y="16084"/>
                  </a:lnTo>
                  <a:lnTo>
                    <a:pt x="20059" y="18118"/>
                  </a:lnTo>
                  <a:lnTo>
                    <a:pt x="22740" y="21908"/>
                  </a:lnTo>
                  <a:lnTo>
                    <a:pt x="23941" y="23294"/>
                  </a:lnTo>
                  <a:lnTo>
                    <a:pt x="25051" y="24403"/>
                  </a:lnTo>
                  <a:lnTo>
                    <a:pt x="26437" y="25975"/>
                  </a:lnTo>
                  <a:lnTo>
                    <a:pt x="26437" y="26529"/>
                  </a:lnTo>
                  <a:lnTo>
                    <a:pt x="25790" y="26899"/>
                  </a:lnTo>
                  <a:lnTo>
                    <a:pt x="24496" y="27176"/>
                  </a:lnTo>
                  <a:lnTo>
                    <a:pt x="22185" y="27176"/>
                  </a:lnTo>
                  <a:lnTo>
                    <a:pt x="19412" y="26714"/>
                  </a:lnTo>
                  <a:lnTo>
                    <a:pt x="14790" y="25235"/>
                  </a:lnTo>
                  <a:lnTo>
                    <a:pt x="5639" y="21353"/>
                  </a:lnTo>
                  <a:lnTo>
                    <a:pt x="2312" y="19874"/>
                  </a:lnTo>
                  <a:lnTo>
                    <a:pt x="1757" y="19689"/>
                  </a:lnTo>
                  <a:lnTo>
                    <a:pt x="925" y="19689"/>
                  </a:lnTo>
                  <a:lnTo>
                    <a:pt x="186" y="20244"/>
                  </a:lnTo>
                  <a:lnTo>
                    <a:pt x="1" y="21723"/>
                  </a:lnTo>
                  <a:lnTo>
                    <a:pt x="463" y="23571"/>
                  </a:lnTo>
                  <a:lnTo>
                    <a:pt x="925" y="24496"/>
                  </a:lnTo>
                  <a:lnTo>
                    <a:pt x="1480" y="25513"/>
                  </a:lnTo>
                  <a:lnTo>
                    <a:pt x="2219" y="28378"/>
                  </a:lnTo>
                  <a:lnTo>
                    <a:pt x="2866" y="31891"/>
                  </a:lnTo>
                  <a:lnTo>
                    <a:pt x="3975" y="35218"/>
                  </a:lnTo>
                  <a:lnTo>
                    <a:pt x="4807" y="36790"/>
                  </a:lnTo>
                  <a:lnTo>
                    <a:pt x="5732" y="38176"/>
                  </a:lnTo>
                  <a:lnTo>
                    <a:pt x="7488" y="40395"/>
                  </a:lnTo>
                  <a:lnTo>
                    <a:pt x="9522" y="42151"/>
                  </a:lnTo>
                  <a:lnTo>
                    <a:pt x="12572" y="43907"/>
                  </a:lnTo>
                  <a:lnTo>
                    <a:pt x="14513" y="44832"/>
                  </a:lnTo>
                  <a:lnTo>
                    <a:pt x="16731" y="45663"/>
                  </a:lnTo>
                  <a:lnTo>
                    <a:pt x="22370" y="47050"/>
                  </a:lnTo>
                  <a:lnTo>
                    <a:pt x="28656" y="48436"/>
                  </a:lnTo>
                  <a:lnTo>
                    <a:pt x="33092" y="49915"/>
                  </a:lnTo>
                  <a:lnTo>
                    <a:pt x="35588" y="51025"/>
                  </a:lnTo>
                  <a:lnTo>
                    <a:pt x="36697" y="51579"/>
                  </a:lnTo>
                  <a:lnTo>
                    <a:pt x="39193" y="53243"/>
                  </a:lnTo>
                  <a:lnTo>
                    <a:pt x="45848" y="58604"/>
                  </a:lnTo>
                  <a:lnTo>
                    <a:pt x="57957" y="68957"/>
                  </a:lnTo>
                  <a:lnTo>
                    <a:pt x="65075" y="75150"/>
                  </a:lnTo>
                  <a:lnTo>
                    <a:pt x="67016" y="76906"/>
                  </a:lnTo>
                  <a:lnTo>
                    <a:pt x="70806" y="79772"/>
                  </a:lnTo>
                  <a:lnTo>
                    <a:pt x="74318" y="81806"/>
                  </a:lnTo>
                  <a:lnTo>
                    <a:pt x="77554" y="83192"/>
                  </a:lnTo>
                  <a:lnTo>
                    <a:pt x="80512" y="83932"/>
                  </a:lnTo>
                  <a:lnTo>
                    <a:pt x="83285" y="83932"/>
                  </a:lnTo>
                  <a:lnTo>
                    <a:pt x="85873" y="83192"/>
                  </a:lnTo>
                  <a:lnTo>
                    <a:pt x="88276" y="81713"/>
                  </a:lnTo>
                  <a:lnTo>
                    <a:pt x="89478" y="80696"/>
                  </a:lnTo>
                  <a:lnTo>
                    <a:pt x="93822" y="75982"/>
                  </a:lnTo>
                  <a:lnTo>
                    <a:pt x="101587" y="66831"/>
                  </a:lnTo>
                  <a:lnTo>
                    <a:pt x="104175" y="63688"/>
                  </a:lnTo>
                  <a:lnTo>
                    <a:pt x="107318" y="59621"/>
                  </a:lnTo>
                  <a:lnTo>
                    <a:pt x="114158" y="49084"/>
                  </a:lnTo>
                  <a:lnTo>
                    <a:pt x="122939" y="34109"/>
                  </a:lnTo>
                  <a:lnTo>
                    <a:pt x="124511" y="31336"/>
                  </a:lnTo>
                  <a:lnTo>
                    <a:pt x="124603" y="30966"/>
                  </a:lnTo>
                  <a:lnTo>
                    <a:pt x="125897" y="26807"/>
                  </a:lnTo>
                  <a:lnTo>
                    <a:pt x="126729" y="20983"/>
                  </a:lnTo>
                  <a:lnTo>
                    <a:pt x="126821" y="16084"/>
                  </a:lnTo>
                  <a:lnTo>
                    <a:pt x="126452" y="10261"/>
                  </a:lnTo>
                  <a:lnTo>
                    <a:pt x="125342" y="3606"/>
                  </a:lnTo>
                  <a:lnTo>
                    <a:pt x="124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a:off x="-1508500" y="1102375"/>
              <a:ext cx="2038225" cy="2130650"/>
            </a:xfrm>
            <a:custGeom>
              <a:avLst/>
              <a:gdLst/>
              <a:ahLst/>
              <a:cxnLst/>
              <a:rect l="l" t="t" r="r" b="b"/>
              <a:pathLst>
                <a:path w="81529" h="85226" extrusionOk="0">
                  <a:moveTo>
                    <a:pt x="75335" y="1"/>
                  </a:moveTo>
                  <a:lnTo>
                    <a:pt x="71453" y="463"/>
                  </a:lnTo>
                  <a:lnTo>
                    <a:pt x="68126" y="1387"/>
                  </a:lnTo>
                  <a:lnTo>
                    <a:pt x="65352" y="2681"/>
                  </a:lnTo>
                  <a:lnTo>
                    <a:pt x="62857" y="4530"/>
                  </a:lnTo>
                  <a:lnTo>
                    <a:pt x="60638" y="6841"/>
                  </a:lnTo>
                  <a:lnTo>
                    <a:pt x="57403" y="11185"/>
                  </a:lnTo>
                  <a:lnTo>
                    <a:pt x="55092" y="14975"/>
                  </a:lnTo>
                  <a:lnTo>
                    <a:pt x="40487" y="40210"/>
                  </a:lnTo>
                  <a:lnTo>
                    <a:pt x="32353" y="55184"/>
                  </a:lnTo>
                  <a:lnTo>
                    <a:pt x="8782" y="42798"/>
                  </a:lnTo>
                  <a:lnTo>
                    <a:pt x="6656" y="47420"/>
                  </a:lnTo>
                  <a:lnTo>
                    <a:pt x="1" y="61747"/>
                  </a:lnTo>
                  <a:lnTo>
                    <a:pt x="6749" y="67571"/>
                  </a:lnTo>
                  <a:lnTo>
                    <a:pt x="19690" y="78755"/>
                  </a:lnTo>
                  <a:lnTo>
                    <a:pt x="22093" y="80789"/>
                  </a:lnTo>
                  <a:lnTo>
                    <a:pt x="26160" y="83285"/>
                  </a:lnTo>
                  <a:lnTo>
                    <a:pt x="28933" y="84486"/>
                  </a:lnTo>
                  <a:lnTo>
                    <a:pt x="31799" y="85133"/>
                  </a:lnTo>
                  <a:lnTo>
                    <a:pt x="34757" y="85226"/>
                  </a:lnTo>
                  <a:lnTo>
                    <a:pt x="37714" y="84579"/>
                  </a:lnTo>
                  <a:lnTo>
                    <a:pt x="40672" y="83007"/>
                  </a:lnTo>
                  <a:lnTo>
                    <a:pt x="42059" y="81806"/>
                  </a:lnTo>
                  <a:lnTo>
                    <a:pt x="43815" y="80234"/>
                  </a:lnTo>
                  <a:lnTo>
                    <a:pt x="48437" y="75150"/>
                  </a:lnTo>
                  <a:lnTo>
                    <a:pt x="56848" y="64798"/>
                  </a:lnTo>
                  <a:lnTo>
                    <a:pt x="73949" y="42243"/>
                  </a:lnTo>
                  <a:lnTo>
                    <a:pt x="77277" y="37622"/>
                  </a:lnTo>
                  <a:lnTo>
                    <a:pt x="78386" y="35403"/>
                  </a:lnTo>
                  <a:lnTo>
                    <a:pt x="80050" y="30504"/>
                  </a:lnTo>
                  <a:lnTo>
                    <a:pt x="81159" y="25513"/>
                  </a:lnTo>
                  <a:lnTo>
                    <a:pt x="81529" y="20244"/>
                  </a:lnTo>
                  <a:lnTo>
                    <a:pt x="81436" y="15068"/>
                  </a:lnTo>
                  <a:lnTo>
                    <a:pt x="80882" y="10169"/>
                  </a:lnTo>
                  <a:lnTo>
                    <a:pt x="79865" y="5547"/>
                  </a:lnTo>
                  <a:lnTo>
                    <a:pt x="78478" y="1664"/>
                  </a:lnTo>
                  <a:lnTo>
                    <a:pt x="7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a:off x="-699675" y="2405700"/>
              <a:ext cx="217250" cy="413675"/>
            </a:xfrm>
            <a:custGeom>
              <a:avLst/>
              <a:gdLst/>
              <a:ahLst/>
              <a:cxnLst/>
              <a:rect l="l" t="t" r="r" b="b"/>
              <a:pathLst>
                <a:path w="8690" h="16547" extrusionOk="0">
                  <a:moveTo>
                    <a:pt x="1664" y="1"/>
                  </a:moveTo>
                  <a:lnTo>
                    <a:pt x="0" y="3051"/>
                  </a:lnTo>
                  <a:lnTo>
                    <a:pt x="3051" y="6471"/>
                  </a:lnTo>
                  <a:lnTo>
                    <a:pt x="6840" y="11740"/>
                  </a:lnTo>
                  <a:lnTo>
                    <a:pt x="7950" y="14328"/>
                  </a:lnTo>
                  <a:lnTo>
                    <a:pt x="8319" y="15900"/>
                  </a:lnTo>
                  <a:lnTo>
                    <a:pt x="8319" y="16547"/>
                  </a:lnTo>
                  <a:lnTo>
                    <a:pt x="8689" y="14975"/>
                  </a:lnTo>
                  <a:lnTo>
                    <a:pt x="8227" y="12202"/>
                  </a:lnTo>
                  <a:lnTo>
                    <a:pt x="7303" y="9707"/>
                  </a:lnTo>
                  <a:lnTo>
                    <a:pt x="5824" y="6379"/>
                  </a:lnTo>
                  <a:lnTo>
                    <a:pt x="3328" y="2312"/>
                  </a:lnTo>
                  <a:lnTo>
                    <a:pt x="16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a:off x="6378525" y="7272400"/>
              <a:ext cx="1437375" cy="293525"/>
            </a:xfrm>
            <a:custGeom>
              <a:avLst/>
              <a:gdLst/>
              <a:ahLst/>
              <a:cxnLst/>
              <a:rect l="l" t="t" r="r" b="b"/>
              <a:pathLst>
                <a:path w="57495" h="11741" extrusionOk="0">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a:off x="6383150" y="6916525"/>
              <a:ext cx="1416575" cy="584675"/>
            </a:xfrm>
            <a:custGeom>
              <a:avLst/>
              <a:gdLst/>
              <a:ahLst/>
              <a:cxnLst/>
              <a:rect l="l" t="t" r="r" b="b"/>
              <a:pathLst>
                <a:path w="56663" h="23387" extrusionOk="0">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a:off x="6366975" y="7029775"/>
              <a:ext cx="415975" cy="429850"/>
            </a:xfrm>
            <a:custGeom>
              <a:avLst/>
              <a:gdLst/>
              <a:ahLst/>
              <a:cxnLst/>
              <a:rect l="l" t="t" r="r" b="b"/>
              <a:pathLst>
                <a:path w="16639" h="17194" extrusionOk="0">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a:off x="6965475" y="7015900"/>
              <a:ext cx="152550" cy="198775"/>
            </a:xfrm>
            <a:custGeom>
              <a:avLst/>
              <a:gdLst/>
              <a:ahLst/>
              <a:cxnLst/>
              <a:rect l="l" t="t" r="r" b="b"/>
              <a:pathLst>
                <a:path w="6102" h="7951" extrusionOk="0">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a:off x="6817600" y="7029775"/>
              <a:ext cx="145600" cy="189500"/>
            </a:xfrm>
            <a:custGeom>
              <a:avLst/>
              <a:gdLst/>
              <a:ahLst/>
              <a:cxnLst/>
              <a:rect l="l" t="t" r="r" b="b"/>
              <a:pathLst>
                <a:path w="5824" h="7580" extrusionOk="0">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a:off x="7268200" y="6643850"/>
              <a:ext cx="439100" cy="413675"/>
            </a:xfrm>
            <a:custGeom>
              <a:avLst/>
              <a:gdLst/>
              <a:ahLst/>
              <a:cxnLst/>
              <a:rect l="l" t="t" r="r" b="b"/>
              <a:pathLst>
                <a:path w="17564" h="16547" extrusionOk="0">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a:off x="7945300" y="6070750"/>
              <a:ext cx="790350" cy="764925"/>
            </a:xfrm>
            <a:custGeom>
              <a:avLst/>
              <a:gdLst/>
              <a:ahLst/>
              <a:cxnLst/>
              <a:rect l="l" t="t" r="r" b="b"/>
              <a:pathLst>
                <a:path w="31614" h="30597" extrusionOk="0">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a:off x="7961475" y="5959825"/>
              <a:ext cx="776475" cy="813450"/>
            </a:xfrm>
            <a:custGeom>
              <a:avLst/>
              <a:gdLst/>
              <a:ahLst/>
              <a:cxnLst/>
              <a:rect l="l" t="t" r="r" b="b"/>
              <a:pathLst>
                <a:path w="31059" h="32538" extrusionOk="0">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a:off x="8155575" y="6086925"/>
              <a:ext cx="298125" cy="184900"/>
            </a:xfrm>
            <a:custGeom>
              <a:avLst/>
              <a:gdLst/>
              <a:ahLst/>
              <a:cxnLst/>
              <a:rect l="l" t="t" r="r" b="b"/>
              <a:pathLst>
                <a:path w="11925" h="7396" extrusionOk="0">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a:off x="8257275" y="6142400"/>
              <a:ext cx="258825" cy="184900"/>
            </a:xfrm>
            <a:custGeom>
              <a:avLst/>
              <a:gdLst/>
              <a:ahLst/>
              <a:cxnLst/>
              <a:rect l="l" t="t" r="r" b="b"/>
              <a:pathLst>
                <a:path w="10353" h="7396" extrusionOk="0">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a:off x="8372800" y="6225575"/>
              <a:ext cx="335100" cy="238050"/>
            </a:xfrm>
            <a:custGeom>
              <a:avLst/>
              <a:gdLst/>
              <a:ahLst/>
              <a:cxnLst/>
              <a:rect l="l" t="t" r="r" b="b"/>
              <a:pathLst>
                <a:path w="13404" h="9522" extrusionOk="0">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a:off x="7947600" y="5945975"/>
              <a:ext cx="392875" cy="342025"/>
            </a:xfrm>
            <a:custGeom>
              <a:avLst/>
              <a:gdLst/>
              <a:ahLst/>
              <a:cxnLst/>
              <a:rect l="l" t="t" r="r" b="b"/>
              <a:pathLst>
                <a:path w="15715" h="13681" extrusionOk="0">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a:off x="7150350" y="2137650"/>
              <a:ext cx="1656925" cy="4961475"/>
            </a:xfrm>
            <a:custGeom>
              <a:avLst/>
              <a:gdLst/>
              <a:ahLst/>
              <a:cxnLst/>
              <a:rect l="l" t="t" r="r" b="b"/>
              <a:pathLst>
                <a:path w="66277" h="198459" extrusionOk="0">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a:off x="8023875" y="2988050"/>
              <a:ext cx="566175" cy="1178575"/>
            </a:xfrm>
            <a:custGeom>
              <a:avLst/>
              <a:gdLst/>
              <a:ahLst/>
              <a:cxnLst/>
              <a:rect l="l" t="t" r="r" b="b"/>
              <a:pathLst>
                <a:path w="22647" h="47143" extrusionOk="0">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a:off x="8583100" y="254300"/>
              <a:ext cx="919750" cy="2116775"/>
            </a:xfrm>
            <a:custGeom>
              <a:avLst/>
              <a:gdLst/>
              <a:ahLst/>
              <a:cxnLst/>
              <a:rect l="l" t="t" r="r" b="b"/>
              <a:pathLst>
                <a:path w="36790" h="84671" extrusionOk="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a:off x="8497600" y="215000"/>
              <a:ext cx="903575" cy="1356500"/>
            </a:xfrm>
            <a:custGeom>
              <a:avLst/>
              <a:gdLst/>
              <a:ahLst/>
              <a:cxnLst/>
              <a:rect l="l" t="t" r="r" b="b"/>
              <a:pathLst>
                <a:path w="36143" h="54260" extrusionOk="0">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a:off x="7808950" y="-103900"/>
              <a:ext cx="524600" cy="617025"/>
            </a:xfrm>
            <a:custGeom>
              <a:avLst/>
              <a:gdLst/>
              <a:ahLst/>
              <a:cxnLst/>
              <a:rect l="l" t="t" r="r" b="b"/>
              <a:pathLst>
                <a:path w="20984" h="24681" extrusionOk="0">
                  <a:moveTo>
                    <a:pt x="20336" y="1"/>
                  </a:moveTo>
                  <a:lnTo>
                    <a:pt x="1" y="4438"/>
                  </a:lnTo>
                  <a:lnTo>
                    <a:pt x="925" y="24681"/>
                  </a:lnTo>
                  <a:lnTo>
                    <a:pt x="20983" y="23572"/>
                  </a:lnTo>
                  <a:lnTo>
                    <a:pt x="203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a:off x="7185025" y="219625"/>
              <a:ext cx="1682325" cy="2551225"/>
            </a:xfrm>
            <a:custGeom>
              <a:avLst/>
              <a:gdLst/>
              <a:ahLst/>
              <a:cxnLst/>
              <a:rect l="l" t="t" r="r" b="b"/>
              <a:pathLst>
                <a:path w="67293" h="102049" extrusionOk="0">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7"/>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7"/>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7"/>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7"/>
            <p:cNvSpPr/>
            <p:nvPr/>
          </p:nvSpPr>
          <p:spPr>
            <a:xfrm>
              <a:off x="7365275" y="-614600"/>
              <a:ext cx="106325" cy="233425"/>
            </a:xfrm>
            <a:custGeom>
              <a:avLst/>
              <a:gdLst/>
              <a:ahLst/>
              <a:cxnLst/>
              <a:rect l="l" t="t" r="r" b="b"/>
              <a:pathLst>
                <a:path w="4253" h="9337" extrusionOk="0">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7"/>
            <p:cNvSpPr/>
            <p:nvPr/>
          </p:nvSpPr>
          <p:spPr>
            <a:xfrm>
              <a:off x="7448450" y="-1139175"/>
              <a:ext cx="1100000" cy="1178575"/>
            </a:xfrm>
            <a:custGeom>
              <a:avLst/>
              <a:gdLst/>
              <a:ahLst/>
              <a:cxnLst/>
              <a:rect l="l" t="t" r="r" b="b"/>
              <a:pathLst>
                <a:path w="44000" h="47143" extrusionOk="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7"/>
            <p:cNvSpPr/>
            <p:nvPr/>
          </p:nvSpPr>
          <p:spPr>
            <a:xfrm>
              <a:off x="7538575" y="-25325"/>
              <a:ext cx="272725" cy="64725"/>
            </a:xfrm>
            <a:custGeom>
              <a:avLst/>
              <a:gdLst/>
              <a:ahLst/>
              <a:cxnLst/>
              <a:rect l="l" t="t" r="r" b="b"/>
              <a:pathLst>
                <a:path w="10909" h="2589" extrusionOk="0">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7"/>
            <p:cNvSpPr/>
            <p:nvPr/>
          </p:nvSpPr>
          <p:spPr>
            <a:xfrm>
              <a:off x="7351400" y="-1354075"/>
              <a:ext cx="1354200" cy="1363425"/>
            </a:xfrm>
            <a:custGeom>
              <a:avLst/>
              <a:gdLst/>
              <a:ahLst/>
              <a:cxnLst/>
              <a:rect l="l" t="t" r="r" b="b"/>
              <a:pathLst>
                <a:path w="54168" h="54537" extrusionOk="0">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7"/>
            <p:cNvSpPr/>
            <p:nvPr/>
          </p:nvSpPr>
          <p:spPr>
            <a:xfrm>
              <a:off x="8573850" y="-1162275"/>
              <a:ext cx="157175" cy="127125"/>
            </a:xfrm>
            <a:custGeom>
              <a:avLst/>
              <a:gdLst/>
              <a:ahLst/>
              <a:cxnLst/>
              <a:rect l="l" t="t" r="r" b="b"/>
              <a:pathLst>
                <a:path w="6287" h="5085" extrusionOk="0">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7"/>
            <p:cNvSpPr/>
            <p:nvPr/>
          </p:nvSpPr>
          <p:spPr>
            <a:xfrm>
              <a:off x="6138200" y="-346550"/>
              <a:ext cx="843475" cy="2211550"/>
            </a:xfrm>
            <a:custGeom>
              <a:avLst/>
              <a:gdLst/>
              <a:ahLst/>
              <a:cxnLst/>
              <a:rect l="l" t="t" r="r" b="b"/>
              <a:pathLst>
                <a:path w="33739" h="88462" extrusionOk="0">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p:nvPr/>
          </p:nvSpPr>
          <p:spPr>
            <a:xfrm>
              <a:off x="6387775" y="1060775"/>
              <a:ext cx="256525" cy="434475"/>
            </a:xfrm>
            <a:custGeom>
              <a:avLst/>
              <a:gdLst/>
              <a:ahLst/>
              <a:cxnLst/>
              <a:rect l="l" t="t" r="r" b="b"/>
              <a:pathLst>
                <a:path w="10261" h="17379" extrusionOk="0">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7"/>
            <p:cNvSpPr/>
            <p:nvPr/>
          </p:nvSpPr>
          <p:spPr>
            <a:xfrm>
              <a:off x="6498700" y="388325"/>
              <a:ext cx="986750" cy="1247900"/>
            </a:xfrm>
            <a:custGeom>
              <a:avLst/>
              <a:gdLst/>
              <a:ahLst/>
              <a:cxnLst/>
              <a:rect l="l" t="t" r="r" b="b"/>
              <a:pathLst>
                <a:path w="39470" h="49916" extrusionOk="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p:nvPr/>
          </p:nvSpPr>
          <p:spPr>
            <a:xfrm>
              <a:off x="6803725" y="-757875"/>
              <a:ext cx="476075" cy="462200"/>
            </a:xfrm>
            <a:custGeom>
              <a:avLst/>
              <a:gdLst/>
              <a:ahLst/>
              <a:cxnLst/>
              <a:rect l="l" t="t" r="r" b="b"/>
              <a:pathLst>
                <a:path w="19043" h="18488" extrusionOk="0">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7"/>
            <p:cNvSpPr/>
            <p:nvPr/>
          </p:nvSpPr>
          <p:spPr>
            <a:xfrm>
              <a:off x="7233550" y="-785600"/>
              <a:ext cx="122500" cy="325850"/>
            </a:xfrm>
            <a:custGeom>
              <a:avLst/>
              <a:gdLst/>
              <a:ahLst/>
              <a:cxnLst/>
              <a:rect l="l" t="t" r="r" b="b"/>
              <a:pathLst>
                <a:path w="4900" h="13034" extrusionOk="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7"/>
            <p:cNvSpPr/>
            <p:nvPr/>
          </p:nvSpPr>
          <p:spPr>
            <a:xfrm>
              <a:off x="6692800" y="-231000"/>
              <a:ext cx="603175" cy="175650"/>
            </a:xfrm>
            <a:custGeom>
              <a:avLst/>
              <a:gdLst/>
              <a:ahLst/>
              <a:cxnLst/>
              <a:rect l="l" t="t" r="r" b="b"/>
              <a:pathLst>
                <a:path w="24127" h="7026" extrusionOk="0">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7"/>
            <p:cNvSpPr/>
            <p:nvPr/>
          </p:nvSpPr>
          <p:spPr>
            <a:xfrm>
              <a:off x="6228325" y="1950475"/>
              <a:ext cx="311975" cy="129425"/>
            </a:xfrm>
            <a:custGeom>
              <a:avLst/>
              <a:gdLst/>
              <a:ahLst/>
              <a:cxnLst/>
              <a:rect l="l" t="t" r="r" b="b"/>
              <a:pathLst>
                <a:path w="12479" h="5177" extrusionOk="0">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7"/>
            <p:cNvSpPr/>
            <p:nvPr/>
          </p:nvSpPr>
          <p:spPr>
            <a:xfrm>
              <a:off x="6251425" y="2102975"/>
              <a:ext cx="226500" cy="87850"/>
            </a:xfrm>
            <a:custGeom>
              <a:avLst/>
              <a:gdLst/>
              <a:ahLst/>
              <a:cxnLst/>
              <a:rect l="l" t="t" r="r" b="b"/>
              <a:pathLst>
                <a:path w="9060" h="3514" extrusionOk="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7"/>
            <p:cNvSpPr/>
            <p:nvPr/>
          </p:nvSpPr>
          <p:spPr>
            <a:xfrm>
              <a:off x="8821125" y="178025"/>
              <a:ext cx="284250" cy="182600"/>
            </a:xfrm>
            <a:custGeom>
              <a:avLst/>
              <a:gdLst/>
              <a:ahLst/>
              <a:cxnLst/>
              <a:rect l="l" t="t" r="r" b="b"/>
              <a:pathLst>
                <a:path w="11370" h="7304" extrusionOk="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7"/>
            <p:cNvSpPr/>
            <p:nvPr/>
          </p:nvSpPr>
          <p:spPr>
            <a:xfrm>
              <a:off x="8904300" y="80975"/>
              <a:ext cx="214950" cy="124800"/>
            </a:xfrm>
            <a:custGeom>
              <a:avLst/>
              <a:gdLst/>
              <a:ahLst/>
              <a:cxnLst/>
              <a:rect l="l" t="t" r="r" b="b"/>
              <a:pathLst>
                <a:path w="8598" h="4992" extrusionOk="0">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7"/>
            <p:cNvSpPr/>
            <p:nvPr/>
          </p:nvSpPr>
          <p:spPr>
            <a:xfrm>
              <a:off x="9507450" y="1589975"/>
              <a:ext cx="173325" cy="291200"/>
            </a:xfrm>
            <a:custGeom>
              <a:avLst/>
              <a:gdLst/>
              <a:ahLst/>
              <a:cxnLst/>
              <a:rect l="l" t="t" r="r" b="b"/>
              <a:pathLst>
                <a:path w="6933" h="11648" extrusionOk="0">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7"/>
            <p:cNvSpPr/>
            <p:nvPr/>
          </p:nvSpPr>
          <p:spPr>
            <a:xfrm>
              <a:off x="9659975" y="1670850"/>
              <a:ext cx="117875" cy="214950"/>
            </a:xfrm>
            <a:custGeom>
              <a:avLst/>
              <a:gdLst/>
              <a:ahLst/>
              <a:cxnLst/>
              <a:rect l="l" t="t" r="r" b="b"/>
              <a:pathLst>
                <a:path w="4715" h="8598" extrusionOk="0">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7"/>
            <p:cNvSpPr/>
            <p:nvPr/>
          </p:nvSpPr>
          <p:spPr>
            <a:xfrm>
              <a:off x="6949300" y="4617225"/>
              <a:ext cx="108650" cy="318925"/>
            </a:xfrm>
            <a:custGeom>
              <a:avLst/>
              <a:gdLst/>
              <a:ahLst/>
              <a:cxnLst/>
              <a:rect l="l" t="t" r="r" b="b"/>
              <a:pathLst>
                <a:path w="4346" h="12757" extrusionOk="0">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7"/>
            <p:cNvSpPr/>
            <p:nvPr/>
          </p:nvSpPr>
          <p:spPr>
            <a:xfrm>
              <a:off x="6838375" y="4700400"/>
              <a:ext cx="90150" cy="228800"/>
            </a:xfrm>
            <a:custGeom>
              <a:avLst/>
              <a:gdLst/>
              <a:ahLst/>
              <a:cxnLst/>
              <a:rect l="l" t="t" r="r" b="b"/>
              <a:pathLst>
                <a:path w="3606" h="9152" extrusionOk="0">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7"/>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7"/>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7"/>
            <p:cNvSpPr/>
            <p:nvPr/>
          </p:nvSpPr>
          <p:spPr>
            <a:xfrm>
              <a:off x="3473750" y="-2576525"/>
              <a:ext cx="281950" cy="1021425"/>
            </a:xfrm>
            <a:custGeom>
              <a:avLst/>
              <a:gdLst/>
              <a:ahLst/>
              <a:cxnLst/>
              <a:rect l="l" t="t" r="r" b="b"/>
              <a:pathLst>
                <a:path w="11278" h="40857" extrusionOk="0">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7"/>
            <p:cNvSpPr/>
            <p:nvPr/>
          </p:nvSpPr>
          <p:spPr>
            <a:xfrm>
              <a:off x="3496875" y="-3498575"/>
              <a:ext cx="1809425" cy="1046850"/>
            </a:xfrm>
            <a:custGeom>
              <a:avLst/>
              <a:gdLst/>
              <a:ahLst/>
              <a:cxnLst/>
              <a:rect l="l" t="t" r="r" b="b"/>
              <a:pathLst>
                <a:path w="72377" h="41874" extrusionOk="0">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7"/>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7"/>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7"/>
            <p:cNvSpPr/>
            <p:nvPr/>
          </p:nvSpPr>
          <p:spPr>
            <a:xfrm>
              <a:off x="3198750" y="-2255325"/>
              <a:ext cx="492250" cy="434475"/>
            </a:xfrm>
            <a:custGeom>
              <a:avLst/>
              <a:gdLst/>
              <a:ahLst/>
              <a:cxnLst/>
              <a:rect l="l" t="t" r="r" b="b"/>
              <a:pathLst>
                <a:path w="19690" h="17379" extrusionOk="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7"/>
            <p:cNvSpPr/>
            <p:nvPr/>
          </p:nvSpPr>
          <p:spPr>
            <a:xfrm>
              <a:off x="4014500" y="-2377800"/>
              <a:ext cx="208000" cy="268100"/>
            </a:xfrm>
            <a:custGeom>
              <a:avLst/>
              <a:gdLst/>
              <a:ahLst/>
              <a:cxnLst/>
              <a:rect l="l" t="t" r="r" b="b"/>
              <a:pathLst>
                <a:path w="8320" h="10724" extrusionOk="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7"/>
            <p:cNvSpPr/>
            <p:nvPr/>
          </p:nvSpPr>
          <p:spPr>
            <a:xfrm>
              <a:off x="4398100" y="-2597325"/>
              <a:ext cx="205700" cy="265775"/>
            </a:xfrm>
            <a:custGeom>
              <a:avLst/>
              <a:gdLst/>
              <a:ahLst/>
              <a:cxnLst/>
              <a:rect l="l" t="t" r="r" b="b"/>
              <a:pathLst>
                <a:path w="8228" h="10631" extrusionOk="0">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p:nvPr/>
          </p:nvSpPr>
          <p:spPr>
            <a:xfrm>
              <a:off x="4779400" y="-2816850"/>
              <a:ext cx="205700" cy="265775"/>
            </a:xfrm>
            <a:custGeom>
              <a:avLst/>
              <a:gdLst/>
              <a:ahLst/>
              <a:cxnLst/>
              <a:rect l="l" t="t" r="r" b="b"/>
              <a:pathLst>
                <a:path w="8228" h="10631" extrusionOk="0">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7"/>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7"/>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7"/>
            <p:cNvSpPr/>
            <p:nvPr/>
          </p:nvSpPr>
          <p:spPr>
            <a:xfrm>
              <a:off x="7076400" y="-3574825"/>
              <a:ext cx="1832550" cy="1936525"/>
            </a:xfrm>
            <a:custGeom>
              <a:avLst/>
              <a:gdLst/>
              <a:ahLst/>
              <a:cxnLst/>
              <a:rect l="l" t="t" r="r" b="b"/>
              <a:pathLst>
                <a:path w="73302" h="77461" extrusionOk="0">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p:nvPr/>
          </p:nvSpPr>
          <p:spPr>
            <a:xfrm>
              <a:off x="7453075" y="-3114975"/>
              <a:ext cx="1291800" cy="825025"/>
            </a:xfrm>
            <a:custGeom>
              <a:avLst/>
              <a:gdLst/>
              <a:ahLst/>
              <a:cxnLst/>
              <a:rect l="l" t="t" r="r" b="b"/>
              <a:pathLst>
                <a:path w="51672" h="33001" extrusionOk="0">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7"/>
            <p:cNvSpPr/>
            <p:nvPr/>
          </p:nvSpPr>
          <p:spPr>
            <a:xfrm>
              <a:off x="7453075" y="-2816850"/>
              <a:ext cx="1291800" cy="827300"/>
            </a:xfrm>
            <a:custGeom>
              <a:avLst/>
              <a:gdLst/>
              <a:ahLst/>
              <a:cxnLst/>
              <a:rect l="l" t="t" r="r" b="b"/>
              <a:pathLst>
                <a:path w="51672" h="33092" extrusionOk="0">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7"/>
            <p:cNvSpPr/>
            <p:nvPr/>
          </p:nvSpPr>
          <p:spPr>
            <a:xfrm>
              <a:off x="7076400" y="-2657400"/>
              <a:ext cx="281950" cy="1019100"/>
            </a:xfrm>
            <a:custGeom>
              <a:avLst/>
              <a:gdLst/>
              <a:ahLst/>
              <a:cxnLst/>
              <a:rect l="l" t="t" r="r" b="b"/>
              <a:pathLst>
                <a:path w="11278" h="40764" extrusionOk="0">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7"/>
            <p:cNvSpPr/>
            <p:nvPr/>
          </p:nvSpPr>
          <p:spPr>
            <a:xfrm>
              <a:off x="7099525" y="-3574825"/>
              <a:ext cx="1807125" cy="1044525"/>
            </a:xfrm>
            <a:custGeom>
              <a:avLst/>
              <a:gdLst/>
              <a:ahLst/>
              <a:cxnLst/>
              <a:rect l="l" t="t" r="r" b="b"/>
              <a:pathLst>
                <a:path w="72285" h="41781" extrusionOk="0">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7"/>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7"/>
            <p:cNvSpPr/>
            <p:nvPr/>
          </p:nvSpPr>
          <p:spPr>
            <a:xfrm>
              <a:off x="562050" y="1878825"/>
              <a:ext cx="552325" cy="614725"/>
            </a:xfrm>
            <a:custGeom>
              <a:avLst/>
              <a:gdLst/>
              <a:ahLst/>
              <a:cxnLst/>
              <a:rect l="l" t="t" r="r" b="b"/>
              <a:pathLst>
                <a:path w="22093" h="24589" extrusionOk="0">
                  <a:moveTo>
                    <a:pt x="10261" y="1"/>
                  </a:moveTo>
                  <a:lnTo>
                    <a:pt x="9429" y="93"/>
                  </a:lnTo>
                  <a:lnTo>
                    <a:pt x="7765" y="1110"/>
                  </a:lnTo>
                  <a:lnTo>
                    <a:pt x="5362" y="3791"/>
                  </a:lnTo>
                  <a:lnTo>
                    <a:pt x="2681" y="8597"/>
                  </a:lnTo>
                  <a:lnTo>
                    <a:pt x="833" y="13127"/>
                  </a:lnTo>
                  <a:lnTo>
                    <a:pt x="278" y="14513"/>
                  </a:lnTo>
                  <a:lnTo>
                    <a:pt x="1" y="15992"/>
                  </a:lnTo>
                  <a:lnTo>
                    <a:pt x="93" y="20799"/>
                  </a:lnTo>
                  <a:lnTo>
                    <a:pt x="555" y="24126"/>
                  </a:lnTo>
                  <a:lnTo>
                    <a:pt x="740" y="24496"/>
                  </a:lnTo>
                  <a:lnTo>
                    <a:pt x="1110" y="24589"/>
                  </a:lnTo>
                  <a:lnTo>
                    <a:pt x="2404" y="24404"/>
                  </a:lnTo>
                  <a:lnTo>
                    <a:pt x="2774" y="24219"/>
                  </a:lnTo>
                  <a:lnTo>
                    <a:pt x="2774" y="23849"/>
                  </a:lnTo>
                  <a:lnTo>
                    <a:pt x="2404" y="20799"/>
                  </a:lnTo>
                  <a:lnTo>
                    <a:pt x="2219" y="16362"/>
                  </a:lnTo>
                  <a:lnTo>
                    <a:pt x="2496" y="15160"/>
                  </a:lnTo>
                  <a:lnTo>
                    <a:pt x="3236" y="13034"/>
                  </a:lnTo>
                  <a:lnTo>
                    <a:pt x="5269" y="8597"/>
                  </a:lnTo>
                  <a:lnTo>
                    <a:pt x="7488" y="4807"/>
                  </a:lnTo>
                  <a:lnTo>
                    <a:pt x="9059" y="2959"/>
                  </a:lnTo>
                  <a:lnTo>
                    <a:pt x="9984" y="2312"/>
                  </a:lnTo>
                  <a:lnTo>
                    <a:pt x="10261" y="2219"/>
                  </a:lnTo>
                  <a:lnTo>
                    <a:pt x="10723" y="2219"/>
                  </a:lnTo>
                  <a:lnTo>
                    <a:pt x="11648" y="2774"/>
                  </a:lnTo>
                  <a:lnTo>
                    <a:pt x="13404" y="4530"/>
                  </a:lnTo>
                  <a:lnTo>
                    <a:pt x="15992" y="8135"/>
                  </a:lnTo>
                  <a:lnTo>
                    <a:pt x="18303" y="12387"/>
                  </a:lnTo>
                  <a:lnTo>
                    <a:pt x="19227" y="14513"/>
                  </a:lnTo>
                  <a:lnTo>
                    <a:pt x="19597" y="15622"/>
                  </a:lnTo>
                  <a:lnTo>
                    <a:pt x="19782" y="20059"/>
                  </a:lnTo>
                  <a:lnTo>
                    <a:pt x="19689" y="23110"/>
                  </a:lnTo>
                  <a:lnTo>
                    <a:pt x="19689" y="23479"/>
                  </a:lnTo>
                  <a:lnTo>
                    <a:pt x="20059" y="23572"/>
                  </a:lnTo>
                  <a:lnTo>
                    <a:pt x="21353" y="23757"/>
                  </a:lnTo>
                  <a:lnTo>
                    <a:pt x="21723" y="23572"/>
                  </a:lnTo>
                  <a:lnTo>
                    <a:pt x="21908" y="23294"/>
                  </a:lnTo>
                  <a:lnTo>
                    <a:pt x="22093" y="19874"/>
                  </a:lnTo>
                  <a:lnTo>
                    <a:pt x="21815" y="15068"/>
                  </a:lnTo>
                  <a:lnTo>
                    <a:pt x="21353" y="13589"/>
                  </a:lnTo>
                  <a:lnTo>
                    <a:pt x="20799" y="12295"/>
                  </a:lnTo>
                  <a:lnTo>
                    <a:pt x="18580" y="8043"/>
                  </a:lnTo>
                  <a:lnTo>
                    <a:pt x="15437" y="3328"/>
                  </a:lnTo>
                  <a:lnTo>
                    <a:pt x="12757" y="833"/>
                  </a:lnTo>
                  <a:lnTo>
                    <a:pt x="11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57"/>
          <p:cNvSpPr/>
          <p:nvPr/>
        </p:nvSpPr>
        <p:spPr>
          <a:xfrm>
            <a:off x="5342700" y="2500875"/>
            <a:ext cx="3082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 Feature Implementation</a:t>
            </a:r>
            <a:endParaRPr dirty="0"/>
          </a:p>
        </p:txBody>
      </p:sp>
      <p:sp>
        <p:nvSpPr>
          <p:cNvPr id="835" name="Google Shape;835;p72"/>
          <p:cNvSpPr txBox="1"/>
          <p:nvPr/>
        </p:nvSpPr>
        <p:spPr>
          <a:xfrm>
            <a:off x="572400" y="1451499"/>
            <a:ext cx="7999200" cy="31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lt2"/>
                </a:solidFill>
                <a:latin typeface="Montserrat"/>
                <a:ea typeface="Montserrat"/>
                <a:cs typeface="Montserrat"/>
                <a:sym typeface="Montserrat"/>
              </a:rPr>
              <a:t>Why I choose Journal Entry Feature?</a:t>
            </a:r>
          </a:p>
          <a:p>
            <a:pPr marL="127000" lvl="0" algn="l" rtl="0">
              <a:spcBef>
                <a:spcPts val="1000"/>
              </a:spcBef>
              <a:spcAft>
                <a:spcPts val="0"/>
              </a:spcAft>
              <a:buClr>
                <a:schemeClr val="lt2"/>
              </a:buClr>
              <a:buSzPts val="1600"/>
            </a:pPr>
            <a:r>
              <a:rPr lang="en-US" sz="1500" b="1" dirty="0">
                <a:solidFill>
                  <a:schemeClr val="lt2"/>
                </a:solidFill>
                <a:latin typeface="Montserrat"/>
                <a:ea typeface="Montserrat"/>
                <a:cs typeface="Montserrat"/>
                <a:sym typeface="Montserrat"/>
              </a:rPr>
              <a:t>1.   Acts as a Personal Diary: </a:t>
            </a:r>
          </a:p>
          <a:p>
            <a:pPr marL="412750" lvl="2"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Provides a safe space for elderly to record their thoughts and experiences.</a:t>
            </a:r>
          </a:p>
          <a:p>
            <a:pPr marL="412750" lvl="2"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Helps maintain mental well-being.</a:t>
            </a:r>
          </a:p>
          <a:p>
            <a:pPr marL="127000">
              <a:spcBef>
                <a:spcPts val="1000"/>
              </a:spcBef>
              <a:buClr>
                <a:schemeClr val="lt2"/>
              </a:buClr>
              <a:buSzPts val="1600"/>
            </a:pPr>
            <a:endParaRPr lang="en-US" sz="1500" dirty="0">
              <a:solidFill>
                <a:schemeClr val="lt2"/>
              </a:solidFill>
              <a:latin typeface="Montserrat"/>
              <a:ea typeface="Montserrat"/>
              <a:cs typeface="Montserrat"/>
              <a:sym typeface="Montserrat"/>
            </a:endParaRPr>
          </a:p>
          <a:p>
            <a:pPr marL="127000">
              <a:spcBef>
                <a:spcPts val="1000"/>
              </a:spcBef>
              <a:buClr>
                <a:schemeClr val="lt2"/>
              </a:buClr>
              <a:buSzPts val="1600"/>
            </a:pPr>
            <a:r>
              <a:rPr lang="en-US" sz="1500" b="1" dirty="0">
                <a:solidFill>
                  <a:schemeClr val="lt2"/>
                </a:solidFill>
                <a:latin typeface="Montserrat"/>
                <a:ea typeface="Montserrat"/>
                <a:cs typeface="Montserrat"/>
                <a:sym typeface="Montserrat"/>
              </a:rPr>
              <a:t>2.   Capture Real-Time Records: </a:t>
            </a:r>
          </a:p>
          <a:p>
            <a:pPr marL="412750"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Enables a digital format that is easy to access and review.</a:t>
            </a:r>
          </a:p>
          <a:p>
            <a:pPr marL="412750" indent="-285750">
              <a:spcBef>
                <a:spcPts val="1000"/>
              </a:spcBef>
              <a:buClr>
                <a:schemeClr val="lt2"/>
              </a:buClr>
              <a:buSzPts val="1600"/>
              <a:buFontTx/>
              <a:buChar char="-"/>
            </a:pPr>
            <a:r>
              <a:rPr lang="en" sz="1500" dirty="0">
                <a:solidFill>
                  <a:schemeClr val="lt2"/>
                </a:solidFill>
                <a:latin typeface="Montserrat"/>
                <a:ea typeface="Montserrat"/>
                <a:cs typeface="Montserrat"/>
                <a:sym typeface="Montserrat"/>
              </a:rPr>
              <a:t>Facilitates the keeping of memories and daily events.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Journal Entry Flow Chart</a:t>
            </a:r>
            <a:endParaRPr dirty="0"/>
          </a:p>
        </p:txBody>
      </p:sp>
      <p:pic>
        <p:nvPicPr>
          <p:cNvPr id="4" name="Picture 3">
            <a:extLst>
              <a:ext uri="{FF2B5EF4-FFF2-40B4-BE49-F238E27FC236}">
                <a16:creationId xmlns:a16="http://schemas.microsoft.com/office/drawing/2014/main" id="{B3AD1C59-B996-EEC1-74D2-71B6B9CD77A5}"/>
              </a:ext>
            </a:extLst>
          </p:cNvPr>
          <p:cNvPicPr>
            <a:picLocks noChangeAspect="1"/>
          </p:cNvPicPr>
          <p:nvPr/>
        </p:nvPicPr>
        <p:blipFill>
          <a:blip r:embed="rId3"/>
          <a:srcRect/>
          <a:stretch/>
        </p:blipFill>
        <p:spPr>
          <a:xfrm>
            <a:off x="2188345" y="1167126"/>
            <a:ext cx="5188999" cy="3757752"/>
          </a:xfrm>
          <a:prstGeom prst="rect">
            <a:avLst/>
          </a:prstGeom>
        </p:spPr>
      </p:pic>
    </p:spTree>
    <p:extLst>
      <p:ext uri="{BB962C8B-B14F-4D97-AF65-F5344CB8AC3E}">
        <p14:creationId xmlns:p14="http://schemas.microsoft.com/office/powerpoint/2010/main" val="1922260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05. Feature Implementation</a:t>
            </a:r>
            <a:endParaRPr dirty="0"/>
          </a:p>
        </p:txBody>
      </p:sp>
      <p:sp>
        <p:nvSpPr>
          <p:cNvPr id="835" name="Google Shape;835;p72"/>
          <p:cNvSpPr txBox="1"/>
          <p:nvPr/>
        </p:nvSpPr>
        <p:spPr>
          <a:xfrm>
            <a:off x="572400" y="1442534"/>
            <a:ext cx="7707000" cy="31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2"/>
                </a:solidFill>
                <a:latin typeface="Montserrat"/>
                <a:ea typeface="Montserrat"/>
                <a:cs typeface="Montserrat"/>
                <a:sym typeface="Montserrat"/>
              </a:rPr>
              <a:t>Why I choose BP Input Feature?</a:t>
            </a:r>
          </a:p>
          <a:p>
            <a:pPr marL="469900" lvl="0" indent="-342900" algn="l" rtl="0">
              <a:spcBef>
                <a:spcPts val="1000"/>
              </a:spcBef>
              <a:spcAft>
                <a:spcPts val="0"/>
              </a:spcAft>
              <a:buClr>
                <a:schemeClr val="lt2"/>
              </a:buClr>
              <a:buSzPts val="1600"/>
              <a:buAutoNum type="arabicPeriod"/>
            </a:pPr>
            <a:r>
              <a:rPr lang="en-US" sz="1500" b="1" dirty="0">
                <a:solidFill>
                  <a:schemeClr val="lt2"/>
                </a:solidFill>
                <a:latin typeface="Montserrat"/>
                <a:ea typeface="Montserrat"/>
                <a:cs typeface="Montserrat"/>
                <a:sym typeface="Montserrat"/>
              </a:rPr>
              <a:t>Convenience:  </a:t>
            </a:r>
          </a:p>
          <a:p>
            <a:pPr marL="412750" lvl="0" indent="-285750" algn="l" rtl="0">
              <a:spcBef>
                <a:spcPts val="1000"/>
              </a:spcBef>
              <a:spcAft>
                <a:spcPts val="0"/>
              </a:spcAft>
              <a:buClr>
                <a:schemeClr val="lt2"/>
              </a:buClr>
              <a:buSzPts val="1600"/>
              <a:buFontTx/>
              <a:buChar char="-"/>
            </a:pPr>
            <a:r>
              <a:rPr lang="en-US" sz="1500" dirty="0">
                <a:solidFill>
                  <a:schemeClr val="lt2"/>
                </a:solidFill>
                <a:latin typeface="Montserrat"/>
                <a:ea typeface="Montserrat"/>
                <a:cs typeface="Montserrat"/>
                <a:sym typeface="Montserrat"/>
              </a:rPr>
              <a:t>Simplifies the process of recording and sharing blood pressure readings (E.g. Using digital records).</a:t>
            </a:r>
          </a:p>
          <a:p>
            <a:pPr marL="412750" lvl="0" indent="-285750" algn="l" rtl="0">
              <a:spcBef>
                <a:spcPts val="1000"/>
              </a:spcBef>
              <a:spcAft>
                <a:spcPts val="0"/>
              </a:spcAft>
              <a:buClr>
                <a:schemeClr val="lt2"/>
              </a:buClr>
              <a:buSzPts val="1600"/>
              <a:buFontTx/>
              <a:buChar char="-"/>
            </a:pPr>
            <a:endParaRPr lang="en" sz="1500" dirty="0">
              <a:solidFill>
                <a:schemeClr val="lt2"/>
              </a:solidFill>
              <a:latin typeface="Montserrat"/>
              <a:ea typeface="Montserrat"/>
              <a:cs typeface="Montserrat"/>
              <a:sym typeface="Montserrat"/>
            </a:endParaRPr>
          </a:p>
          <a:p>
            <a:pPr marL="127000">
              <a:spcBef>
                <a:spcPts val="1000"/>
              </a:spcBef>
              <a:buClr>
                <a:schemeClr val="lt2"/>
              </a:buClr>
              <a:buSzPts val="1600"/>
            </a:pPr>
            <a:r>
              <a:rPr lang="en-US" sz="1500" b="1" dirty="0">
                <a:solidFill>
                  <a:schemeClr val="lt2"/>
                </a:solidFill>
                <a:latin typeface="Montserrat"/>
                <a:ea typeface="Montserrat"/>
                <a:cs typeface="Montserrat"/>
                <a:sym typeface="Montserrat"/>
              </a:rPr>
              <a:t>2.   Enhanced Communication: </a:t>
            </a:r>
          </a:p>
          <a:p>
            <a:pPr marL="412750"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Improves communication between elderly and caregivers with real-time health information.</a:t>
            </a:r>
          </a:p>
          <a:p>
            <a:pPr marL="127000">
              <a:spcBef>
                <a:spcPts val="1000"/>
              </a:spcBef>
              <a:buClr>
                <a:schemeClr val="lt2"/>
              </a:buClr>
              <a:buSzPts val="1600"/>
            </a:pPr>
            <a:endParaRPr lang="en-US" sz="1500" dirty="0">
              <a:solidFill>
                <a:schemeClr val="lt2"/>
              </a:solidFill>
              <a:latin typeface="Montserrat"/>
              <a:ea typeface="Montserrat"/>
              <a:cs typeface="Montserrat"/>
              <a:sym typeface="Montserrat"/>
            </a:endParaRPr>
          </a:p>
          <a:p>
            <a:pPr marL="127000">
              <a:spcBef>
                <a:spcPts val="1000"/>
              </a:spcBef>
              <a:buClr>
                <a:schemeClr val="lt2"/>
              </a:buClr>
              <a:buSzPts val="1600"/>
            </a:pPr>
            <a:endParaRPr sz="1600" dirty="0">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7558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BP Input Flow Chart</a:t>
            </a:r>
            <a:endParaRPr dirty="0"/>
          </a:p>
        </p:txBody>
      </p:sp>
      <p:pic>
        <p:nvPicPr>
          <p:cNvPr id="3" name="Picture 2" descr="A diagram of a flowchart&#10;&#10;Description automatically generated">
            <a:extLst>
              <a:ext uri="{FF2B5EF4-FFF2-40B4-BE49-F238E27FC236}">
                <a16:creationId xmlns:a16="http://schemas.microsoft.com/office/drawing/2014/main" id="{8C7E5A16-219C-06F0-9ACA-79E7C4F27080}"/>
              </a:ext>
            </a:extLst>
          </p:cNvPr>
          <p:cNvPicPr>
            <a:picLocks noChangeAspect="1"/>
          </p:cNvPicPr>
          <p:nvPr/>
        </p:nvPicPr>
        <p:blipFill>
          <a:blip r:embed="rId3"/>
          <a:stretch>
            <a:fillRect/>
          </a:stretch>
        </p:blipFill>
        <p:spPr>
          <a:xfrm>
            <a:off x="3064089" y="1140490"/>
            <a:ext cx="2635376" cy="3759983"/>
          </a:xfrm>
          <a:prstGeom prst="rect">
            <a:avLst/>
          </a:prstGeom>
        </p:spPr>
      </p:pic>
    </p:spTree>
    <p:extLst>
      <p:ext uri="{BB962C8B-B14F-4D97-AF65-F5344CB8AC3E}">
        <p14:creationId xmlns:p14="http://schemas.microsoft.com/office/powerpoint/2010/main" val="2934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05. Feature Implementation</a:t>
            </a:r>
            <a:endParaRPr dirty="0"/>
          </a:p>
        </p:txBody>
      </p:sp>
      <p:sp>
        <p:nvSpPr>
          <p:cNvPr id="835" name="Google Shape;835;p72"/>
          <p:cNvSpPr txBox="1"/>
          <p:nvPr/>
        </p:nvSpPr>
        <p:spPr>
          <a:xfrm>
            <a:off x="572400" y="1442534"/>
            <a:ext cx="7999200" cy="31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lt2"/>
                </a:solidFill>
                <a:latin typeface="Montserrat"/>
                <a:ea typeface="Montserrat"/>
                <a:cs typeface="Montserrat"/>
                <a:sym typeface="Montserrat"/>
              </a:rPr>
              <a:t>Why I choose View BP Records Feature?</a:t>
            </a:r>
          </a:p>
          <a:p>
            <a:pPr marL="127000" lvl="0" algn="l" rtl="0">
              <a:spcBef>
                <a:spcPts val="1000"/>
              </a:spcBef>
              <a:spcAft>
                <a:spcPts val="0"/>
              </a:spcAft>
              <a:buClr>
                <a:schemeClr val="lt2"/>
              </a:buClr>
              <a:buSzPts val="1600"/>
            </a:pPr>
            <a:r>
              <a:rPr lang="en-US" sz="1500" b="1" dirty="0">
                <a:solidFill>
                  <a:schemeClr val="lt2"/>
                </a:solidFill>
                <a:latin typeface="Montserrat"/>
                <a:ea typeface="Montserrat"/>
                <a:cs typeface="Montserrat"/>
                <a:sym typeface="Montserrat"/>
              </a:rPr>
              <a:t>1.   Real-Time Monitoring: </a:t>
            </a:r>
          </a:p>
          <a:p>
            <a:pPr marL="412750" lvl="0" indent="-285750" algn="l" rtl="0">
              <a:spcBef>
                <a:spcPts val="1000"/>
              </a:spcBef>
              <a:spcAft>
                <a:spcPts val="0"/>
              </a:spcAft>
              <a:buClr>
                <a:schemeClr val="lt2"/>
              </a:buClr>
              <a:buSzPts val="1600"/>
              <a:buFontTx/>
              <a:buChar char="-"/>
            </a:pPr>
            <a:r>
              <a:rPr lang="en-US" sz="1500" dirty="0">
                <a:solidFill>
                  <a:schemeClr val="lt2"/>
                </a:solidFill>
                <a:latin typeface="Montserrat"/>
                <a:ea typeface="Montserrat"/>
                <a:cs typeface="Montserrat"/>
                <a:sym typeface="Montserrat"/>
              </a:rPr>
              <a:t>Enables remote monitoring of elderly’s daily blood pressure records regularly for timely interventions.</a:t>
            </a:r>
            <a:endParaRPr lang="en" sz="1500" dirty="0">
              <a:solidFill>
                <a:schemeClr val="lt2"/>
              </a:solidFill>
              <a:latin typeface="Montserrat"/>
              <a:ea typeface="Montserrat"/>
              <a:cs typeface="Montserrat"/>
              <a:sym typeface="Montserrat"/>
            </a:endParaRPr>
          </a:p>
          <a:p>
            <a:pPr marL="127000">
              <a:spcBef>
                <a:spcPts val="1000"/>
              </a:spcBef>
              <a:buClr>
                <a:schemeClr val="lt2"/>
              </a:buClr>
              <a:buSzPts val="1600"/>
            </a:pPr>
            <a:r>
              <a:rPr lang="en-US" sz="1500" b="1" dirty="0">
                <a:solidFill>
                  <a:schemeClr val="lt2"/>
                </a:solidFill>
                <a:latin typeface="Montserrat"/>
                <a:ea typeface="Montserrat"/>
                <a:cs typeface="Montserrat"/>
                <a:sym typeface="Montserrat"/>
              </a:rPr>
              <a:t>2.   Timely Interventions:  </a:t>
            </a:r>
          </a:p>
          <a:p>
            <a:pPr marL="412750"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Quickly identify elderly’s blood pressure status to take appropriate actions.</a:t>
            </a:r>
          </a:p>
          <a:p>
            <a:pPr marL="127000">
              <a:spcBef>
                <a:spcPts val="1000"/>
              </a:spcBef>
              <a:buClr>
                <a:schemeClr val="lt2"/>
              </a:buClr>
              <a:buSzPts val="1600"/>
            </a:pPr>
            <a:r>
              <a:rPr lang="en-US" sz="1500" b="1" dirty="0">
                <a:solidFill>
                  <a:schemeClr val="lt2"/>
                </a:solidFill>
                <a:latin typeface="Montserrat"/>
                <a:ea typeface="Montserrat"/>
                <a:cs typeface="Montserrat"/>
                <a:sym typeface="Montserrat"/>
              </a:rPr>
              <a:t>3.   Enhanced Communication:  </a:t>
            </a:r>
          </a:p>
          <a:p>
            <a:pPr marL="412750"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Easier communication between caregivers and healthcare professionals based on real-time data.</a:t>
            </a:r>
          </a:p>
          <a:p>
            <a:pPr marL="127000">
              <a:spcBef>
                <a:spcPts val="1000"/>
              </a:spcBef>
              <a:buClr>
                <a:schemeClr val="lt2"/>
              </a:buClr>
              <a:buSzPts val="1600"/>
            </a:pPr>
            <a:endParaRPr dirty="0">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101249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 Feature Implementation</a:t>
            </a:r>
            <a:endParaRPr dirty="0"/>
          </a:p>
        </p:txBody>
      </p:sp>
      <p:sp>
        <p:nvSpPr>
          <p:cNvPr id="835" name="Google Shape;835;p72"/>
          <p:cNvSpPr txBox="1"/>
          <p:nvPr/>
        </p:nvSpPr>
        <p:spPr>
          <a:xfrm>
            <a:off x="572399" y="1451499"/>
            <a:ext cx="7923531" cy="31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lt2"/>
                </a:solidFill>
                <a:latin typeface="Montserrat"/>
                <a:ea typeface="Montserrat"/>
                <a:cs typeface="Montserrat"/>
                <a:sym typeface="Montserrat"/>
              </a:rPr>
              <a:t>Why I choose BP Data Analytics Feature?</a:t>
            </a:r>
          </a:p>
          <a:p>
            <a:pPr marL="127000" lvl="0" algn="l" rtl="0">
              <a:spcBef>
                <a:spcPts val="1000"/>
              </a:spcBef>
              <a:spcAft>
                <a:spcPts val="0"/>
              </a:spcAft>
              <a:buClr>
                <a:schemeClr val="lt2"/>
              </a:buClr>
              <a:buSzPts val="1600"/>
            </a:pPr>
            <a:r>
              <a:rPr lang="en-US" sz="1500" b="1" dirty="0">
                <a:solidFill>
                  <a:schemeClr val="lt2"/>
                </a:solidFill>
                <a:latin typeface="Montserrat"/>
                <a:ea typeface="Montserrat"/>
                <a:cs typeface="Montserrat"/>
                <a:sym typeface="Montserrat"/>
              </a:rPr>
              <a:t>1.   Holistic Health Overview: </a:t>
            </a:r>
          </a:p>
          <a:p>
            <a:pPr marL="412750" lvl="2"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Provides caregivers with a complete view of elderly’s blood pressure history.</a:t>
            </a:r>
            <a:endParaRPr lang="en-US" sz="1500" b="1" dirty="0">
              <a:solidFill>
                <a:schemeClr val="lt2"/>
              </a:solidFill>
              <a:latin typeface="Montserrat"/>
              <a:ea typeface="Montserrat"/>
              <a:cs typeface="Montserrat"/>
              <a:sym typeface="Montserrat"/>
            </a:endParaRPr>
          </a:p>
          <a:p>
            <a:pPr marL="127000" lvl="2">
              <a:spcBef>
                <a:spcPts val="1000"/>
              </a:spcBef>
              <a:buClr>
                <a:schemeClr val="lt2"/>
              </a:buClr>
              <a:buSzPts val="1600"/>
            </a:pPr>
            <a:r>
              <a:rPr lang="en-US" sz="1500" b="1" dirty="0">
                <a:solidFill>
                  <a:schemeClr val="lt2"/>
                </a:solidFill>
                <a:latin typeface="Montserrat"/>
                <a:ea typeface="Montserrat"/>
                <a:cs typeface="Montserrat"/>
                <a:sym typeface="Montserrat"/>
              </a:rPr>
              <a:t>2.   Proactive Health Management:</a:t>
            </a:r>
          </a:p>
          <a:p>
            <a:pPr marL="412750" lvl="2" indent="-285750">
              <a:spcBef>
                <a:spcPts val="1000"/>
              </a:spcBef>
              <a:buClr>
                <a:schemeClr val="lt2"/>
              </a:buClr>
              <a:buSzPts val="1600"/>
              <a:buFontTx/>
              <a:buChar char="-"/>
            </a:pPr>
            <a:r>
              <a:rPr lang="en-US" sz="1500" dirty="0">
                <a:solidFill>
                  <a:schemeClr val="lt2"/>
                </a:solidFill>
                <a:latin typeface="Montserrat"/>
                <a:ea typeface="Montserrat"/>
                <a:cs typeface="Montserrat"/>
                <a:sym typeface="Montserrat"/>
              </a:rPr>
              <a:t>Supports early detection of potential health issues by identifying abnormalities for immediate actions.</a:t>
            </a:r>
          </a:p>
          <a:p>
            <a:pPr marL="127000">
              <a:spcBef>
                <a:spcPts val="1000"/>
              </a:spcBef>
              <a:buClr>
                <a:schemeClr val="lt2"/>
              </a:buClr>
              <a:buSzPts val="1600"/>
            </a:pPr>
            <a:r>
              <a:rPr lang="en-US" sz="1500" b="1" dirty="0">
                <a:solidFill>
                  <a:schemeClr val="lt2"/>
                </a:solidFill>
                <a:latin typeface="Montserrat"/>
                <a:ea typeface="Montserrat"/>
                <a:cs typeface="Montserrat"/>
                <a:sym typeface="Montserrat"/>
              </a:rPr>
              <a:t>3.   Visual Data Representation:</a:t>
            </a:r>
          </a:p>
          <a:p>
            <a:pPr marL="127000">
              <a:spcBef>
                <a:spcPts val="1000"/>
              </a:spcBef>
              <a:buClr>
                <a:schemeClr val="lt2"/>
              </a:buClr>
              <a:buSzPts val="1600"/>
            </a:pPr>
            <a:r>
              <a:rPr lang="en-US" sz="1500" dirty="0">
                <a:solidFill>
                  <a:schemeClr val="lt2"/>
                </a:solidFill>
                <a:latin typeface="Montserrat"/>
                <a:ea typeface="Montserrat"/>
                <a:cs typeface="Montserrat"/>
                <a:sym typeface="Montserrat"/>
              </a:rPr>
              <a:t>-    Simplifies monitoring and understanding of blood pressure trends for caregivers.</a:t>
            </a:r>
            <a:endParaRPr lang="en-US" sz="1500" b="1" dirty="0">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369610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BP Tracker &amp; Analytics Flow Chart</a:t>
            </a:r>
            <a:endParaRPr dirty="0"/>
          </a:p>
        </p:txBody>
      </p:sp>
      <p:pic>
        <p:nvPicPr>
          <p:cNvPr id="3" name="Picture 2">
            <a:extLst>
              <a:ext uri="{FF2B5EF4-FFF2-40B4-BE49-F238E27FC236}">
                <a16:creationId xmlns:a16="http://schemas.microsoft.com/office/drawing/2014/main" id="{8C7E5A16-219C-06F0-9ACA-79E7C4F27080}"/>
              </a:ext>
            </a:extLst>
          </p:cNvPr>
          <p:cNvPicPr>
            <a:picLocks noChangeAspect="1"/>
          </p:cNvPicPr>
          <p:nvPr/>
        </p:nvPicPr>
        <p:blipFill>
          <a:blip r:embed="rId3"/>
          <a:srcRect/>
          <a:stretch/>
        </p:blipFill>
        <p:spPr>
          <a:xfrm>
            <a:off x="1973614" y="1199917"/>
            <a:ext cx="5196772" cy="3596360"/>
          </a:xfrm>
          <a:prstGeom prst="rect">
            <a:avLst/>
          </a:prstGeom>
        </p:spPr>
      </p:pic>
    </p:spTree>
    <p:extLst>
      <p:ext uri="{BB962C8B-B14F-4D97-AF65-F5344CB8AC3E}">
        <p14:creationId xmlns:p14="http://schemas.microsoft.com/office/powerpoint/2010/main" val="34487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 Feature Implementation</a:t>
            </a:r>
            <a:endParaRPr dirty="0"/>
          </a:p>
        </p:txBody>
      </p:sp>
      <p:sp>
        <p:nvSpPr>
          <p:cNvPr id="835" name="Google Shape;835;p72"/>
          <p:cNvSpPr txBox="1"/>
          <p:nvPr/>
        </p:nvSpPr>
        <p:spPr>
          <a:xfrm>
            <a:off x="572400" y="1451499"/>
            <a:ext cx="7999200" cy="31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solidFill>
                  <a:schemeClr val="lt2"/>
                </a:solidFill>
                <a:latin typeface="Montserrat"/>
                <a:ea typeface="Montserrat"/>
                <a:cs typeface="Montserrat"/>
                <a:sym typeface="Montserrat"/>
              </a:rPr>
              <a:t>Why I choose Activity Planner Feature?</a:t>
            </a:r>
          </a:p>
          <a:p>
            <a:pPr marL="127000" lvl="0" algn="l" rtl="0">
              <a:spcBef>
                <a:spcPts val="1000"/>
              </a:spcBef>
              <a:spcAft>
                <a:spcPts val="0"/>
              </a:spcAft>
              <a:buClr>
                <a:schemeClr val="lt2"/>
              </a:buClr>
              <a:buSzPts val="1600"/>
            </a:pPr>
            <a:r>
              <a:rPr lang="en-US" b="1" dirty="0">
                <a:solidFill>
                  <a:schemeClr val="lt2"/>
                </a:solidFill>
                <a:latin typeface="Montserrat"/>
                <a:ea typeface="Montserrat"/>
                <a:cs typeface="Montserrat"/>
                <a:sym typeface="Montserrat"/>
              </a:rPr>
              <a:t>1.   Centralized Management: </a:t>
            </a:r>
          </a:p>
          <a:p>
            <a:pPr marL="412750" lvl="2" indent="-285750">
              <a:spcBef>
                <a:spcPts val="1000"/>
              </a:spcBef>
              <a:buClr>
                <a:schemeClr val="lt2"/>
              </a:buClr>
              <a:buSzPts val="1600"/>
              <a:buFontTx/>
              <a:buChar char="-"/>
            </a:pPr>
            <a:r>
              <a:rPr lang="en-US" dirty="0">
                <a:solidFill>
                  <a:schemeClr val="lt2"/>
                </a:solidFill>
                <a:latin typeface="Montserrat"/>
                <a:ea typeface="Montserrat"/>
                <a:cs typeface="Montserrat"/>
                <a:sym typeface="Montserrat"/>
              </a:rPr>
              <a:t>Caregivers can manage activities from one unified system. </a:t>
            </a:r>
          </a:p>
          <a:p>
            <a:pPr marL="412750" lvl="2" indent="-285750">
              <a:spcBef>
                <a:spcPts val="1000"/>
              </a:spcBef>
              <a:buClr>
                <a:schemeClr val="lt2"/>
              </a:buClr>
              <a:buSzPts val="1600"/>
              <a:buFontTx/>
              <a:buChar char="-"/>
            </a:pPr>
            <a:endParaRPr lang="en-US" dirty="0">
              <a:solidFill>
                <a:schemeClr val="lt2"/>
              </a:solidFill>
              <a:latin typeface="Montserrat"/>
              <a:ea typeface="Montserrat"/>
              <a:cs typeface="Montserrat"/>
              <a:sym typeface="Montserrat"/>
            </a:endParaRPr>
          </a:p>
          <a:p>
            <a:pPr marL="127000" lvl="2">
              <a:spcBef>
                <a:spcPts val="1000"/>
              </a:spcBef>
              <a:buClr>
                <a:schemeClr val="lt2"/>
              </a:buClr>
              <a:buSzPts val="1600"/>
            </a:pPr>
            <a:r>
              <a:rPr lang="en-US" b="1" dirty="0">
                <a:solidFill>
                  <a:schemeClr val="lt2"/>
                </a:solidFill>
                <a:latin typeface="Montserrat"/>
                <a:ea typeface="Montserrat"/>
                <a:cs typeface="Montserrat"/>
                <a:sym typeface="Montserrat"/>
              </a:rPr>
              <a:t>2.   Real-Time Tracking:</a:t>
            </a:r>
          </a:p>
          <a:p>
            <a:pPr marL="412750" indent="-285750">
              <a:spcBef>
                <a:spcPts val="1000"/>
              </a:spcBef>
              <a:buClr>
                <a:schemeClr val="lt2"/>
              </a:buClr>
              <a:buSzPts val="1600"/>
              <a:buFontTx/>
              <a:buChar char="-"/>
            </a:pPr>
            <a:r>
              <a:rPr lang="en-US" dirty="0">
                <a:solidFill>
                  <a:schemeClr val="lt2"/>
                </a:solidFill>
                <a:latin typeface="Montserrat"/>
                <a:ea typeface="Montserrat"/>
                <a:cs typeface="Montserrat"/>
                <a:sym typeface="Montserrat"/>
              </a:rPr>
              <a:t>Caregivers can monitor elderly’s activity completion status in real-time.</a:t>
            </a:r>
          </a:p>
          <a:p>
            <a:pPr marL="412750" indent="-285750">
              <a:spcBef>
                <a:spcPts val="1000"/>
              </a:spcBef>
              <a:buClr>
                <a:schemeClr val="lt2"/>
              </a:buClr>
              <a:buSzPts val="1600"/>
              <a:buFontTx/>
              <a:buChar char="-"/>
            </a:pPr>
            <a:endParaRPr lang="en-US" b="1" dirty="0">
              <a:solidFill>
                <a:schemeClr val="lt2"/>
              </a:solidFill>
              <a:latin typeface="Montserrat"/>
              <a:ea typeface="Montserrat"/>
              <a:cs typeface="Montserrat"/>
              <a:sym typeface="Montserrat"/>
            </a:endParaRPr>
          </a:p>
          <a:p>
            <a:pPr marL="127000">
              <a:spcBef>
                <a:spcPts val="1000"/>
              </a:spcBef>
              <a:buClr>
                <a:schemeClr val="lt2"/>
              </a:buClr>
              <a:buSzPts val="1600"/>
            </a:pPr>
            <a:r>
              <a:rPr lang="en-US" b="1" dirty="0">
                <a:solidFill>
                  <a:schemeClr val="lt2"/>
                </a:solidFill>
                <a:latin typeface="Montserrat"/>
                <a:ea typeface="Montserrat"/>
                <a:cs typeface="Montserrat"/>
                <a:sym typeface="Montserrat"/>
              </a:rPr>
              <a:t>3.   Increased Elderly Engagement:</a:t>
            </a:r>
          </a:p>
          <a:p>
            <a:pPr marL="412750" indent="-285750">
              <a:spcBef>
                <a:spcPts val="1000"/>
              </a:spcBef>
              <a:buClr>
                <a:schemeClr val="lt2"/>
              </a:buClr>
              <a:buSzPts val="1600"/>
              <a:buFontTx/>
              <a:buChar char="-"/>
            </a:pPr>
            <a:r>
              <a:rPr lang="en-US" sz="1400" dirty="0">
                <a:solidFill>
                  <a:schemeClr val="lt2"/>
                </a:solidFill>
                <a:latin typeface="Montserrat"/>
                <a:ea typeface="Montserrat"/>
                <a:cs typeface="Montserrat"/>
                <a:sym typeface="Montserrat"/>
              </a:rPr>
              <a:t>Elderly can view and participate in their planned activities, promoting a higher level of involvement and motivation.</a:t>
            </a:r>
          </a:p>
        </p:txBody>
      </p:sp>
    </p:spTree>
    <p:extLst>
      <p:ext uri="{BB962C8B-B14F-4D97-AF65-F5344CB8AC3E}">
        <p14:creationId xmlns:p14="http://schemas.microsoft.com/office/powerpoint/2010/main" val="34529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Activity Planner Flow Chart</a:t>
            </a:r>
            <a:endParaRPr dirty="0"/>
          </a:p>
        </p:txBody>
      </p:sp>
      <p:pic>
        <p:nvPicPr>
          <p:cNvPr id="3" name="Picture 2">
            <a:extLst>
              <a:ext uri="{FF2B5EF4-FFF2-40B4-BE49-F238E27FC236}">
                <a16:creationId xmlns:a16="http://schemas.microsoft.com/office/drawing/2014/main" id="{8C7E5A16-219C-06F0-9ACA-79E7C4F27080}"/>
              </a:ext>
            </a:extLst>
          </p:cNvPr>
          <p:cNvPicPr>
            <a:picLocks noChangeAspect="1"/>
          </p:cNvPicPr>
          <p:nvPr/>
        </p:nvPicPr>
        <p:blipFill>
          <a:blip r:embed="rId3"/>
          <a:srcRect/>
          <a:stretch/>
        </p:blipFill>
        <p:spPr>
          <a:xfrm>
            <a:off x="3317740" y="1176001"/>
            <a:ext cx="2648057" cy="3742228"/>
          </a:xfrm>
          <a:prstGeom prst="rect">
            <a:avLst/>
          </a:prstGeom>
        </p:spPr>
      </p:pic>
      <p:sp>
        <p:nvSpPr>
          <p:cNvPr id="4" name="Google Shape;835;p72">
            <a:extLst>
              <a:ext uri="{FF2B5EF4-FFF2-40B4-BE49-F238E27FC236}">
                <a16:creationId xmlns:a16="http://schemas.microsoft.com/office/drawing/2014/main" id="{B5658275-E7EB-33A1-D370-2E9FB14BB78E}"/>
              </a:ext>
            </a:extLst>
          </p:cNvPr>
          <p:cNvSpPr txBox="1"/>
          <p:nvPr/>
        </p:nvSpPr>
        <p:spPr>
          <a:xfrm>
            <a:off x="1216240" y="1176001"/>
            <a:ext cx="1961965" cy="4310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SG" sz="1600" b="1" dirty="0">
                <a:solidFill>
                  <a:schemeClr val="lt2"/>
                </a:solidFill>
                <a:latin typeface="Montserrat"/>
                <a:ea typeface="Montserrat"/>
                <a:cs typeface="Montserrat"/>
                <a:sym typeface="Montserrat"/>
              </a:rPr>
              <a:t>For the elderly:</a:t>
            </a:r>
          </a:p>
        </p:txBody>
      </p:sp>
    </p:spTree>
    <p:extLst>
      <p:ext uri="{BB962C8B-B14F-4D97-AF65-F5344CB8AC3E}">
        <p14:creationId xmlns:p14="http://schemas.microsoft.com/office/powerpoint/2010/main" val="198742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2"/>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Activity Planner Flow Chart</a:t>
            </a:r>
            <a:endParaRPr dirty="0"/>
          </a:p>
        </p:txBody>
      </p:sp>
      <p:sp>
        <p:nvSpPr>
          <p:cNvPr id="4" name="Google Shape;835;p72">
            <a:extLst>
              <a:ext uri="{FF2B5EF4-FFF2-40B4-BE49-F238E27FC236}">
                <a16:creationId xmlns:a16="http://schemas.microsoft.com/office/drawing/2014/main" id="{B5658275-E7EB-33A1-D370-2E9FB14BB78E}"/>
              </a:ext>
            </a:extLst>
          </p:cNvPr>
          <p:cNvSpPr txBox="1"/>
          <p:nvPr/>
        </p:nvSpPr>
        <p:spPr>
          <a:xfrm>
            <a:off x="1216240" y="1176001"/>
            <a:ext cx="2183908" cy="4310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SG" sz="1600" b="1" dirty="0">
                <a:solidFill>
                  <a:schemeClr val="lt2"/>
                </a:solidFill>
                <a:latin typeface="Montserrat"/>
                <a:ea typeface="Montserrat"/>
                <a:cs typeface="Montserrat"/>
                <a:sym typeface="Montserrat"/>
              </a:rPr>
              <a:t>For the caregiver:</a:t>
            </a:r>
          </a:p>
        </p:txBody>
      </p:sp>
      <p:pic>
        <p:nvPicPr>
          <p:cNvPr id="5" name="Picture 4">
            <a:extLst>
              <a:ext uri="{FF2B5EF4-FFF2-40B4-BE49-F238E27FC236}">
                <a16:creationId xmlns:a16="http://schemas.microsoft.com/office/drawing/2014/main" id="{64805750-4DBC-D9AA-C8A2-BC819BCA999A}"/>
              </a:ext>
            </a:extLst>
          </p:cNvPr>
          <p:cNvPicPr>
            <a:picLocks noChangeAspect="1"/>
          </p:cNvPicPr>
          <p:nvPr/>
        </p:nvPicPr>
        <p:blipFill>
          <a:blip r:embed="rId3"/>
          <a:srcRect/>
          <a:stretch/>
        </p:blipFill>
        <p:spPr>
          <a:xfrm>
            <a:off x="3400148" y="1176001"/>
            <a:ext cx="5276456" cy="3707510"/>
          </a:xfrm>
          <a:prstGeom prst="rect">
            <a:avLst/>
          </a:prstGeom>
        </p:spPr>
      </p:pic>
    </p:spTree>
    <p:extLst>
      <p:ext uri="{BB962C8B-B14F-4D97-AF65-F5344CB8AC3E}">
        <p14:creationId xmlns:p14="http://schemas.microsoft.com/office/powerpoint/2010/main" val="290911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8"/>
          <p:cNvSpPr txBox="1">
            <a:spLocks noGrp="1"/>
          </p:cNvSpPr>
          <p:nvPr>
            <p:ph type="title" idx="15"/>
          </p:nvPr>
        </p:nvSpPr>
        <p:spPr>
          <a:xfrm>
            <a:off x="718500" y="348450"/>
            <a:ext cx="7707000" cy="10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30" name="Google Shape;730;p58"/>
          <p:cNvSpPr txBox="1">
            <a:spLocks noGrp="1"/>
          </p:cNvSpPr>
          <p:nvPr>
            <p:ph type="title"/>
          </p:nvPr>
        </p:nvSpPr>
        <p:spPr>
          <a:xfrm>
            <a:off x="222133" y="1371757"/>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01.</a:t>
            </a:r>
            <a:endParaRPr sz="2600" dirty="0">
              <a:solidFill>
                <a:schemeClr val="accent2"/>
              </a:solidFill>
            </a:endParaRPr>
          </a:p>
        </p:txBody>
      </p:sp>
      <p:sp>
        <p:nvSpPr>
          <p:cNvPr id="731" name="Google Shape;731;p58"/>
          <p:cNvSpPr txBox="1">
            <a:spLocks noGrp="1"/>
          </p:cNvSpPr>
          <p:nvPr>
            <p:ph type="subTitle" idx="2"/>
          </p:nvPr>
        </p:nvSpPr>
        <p:spPr>
          <a:xfrm>
            <a:off x="137168" y="1846057"/>
            <a:ext cx="20097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Introduction</a:t>
            </a:r>
            <a:endParaRPr sz="1500" dirty="0"/>
          </a:p>
        </p:txBody>
      </p:sp>
      <p:sp>
        <p:nvSpPr>
          <p:cNvPr id="732" name="Google Shape;732;p58"/>
          <p:cNvSpPr txBox="1">
            <a:spLocks noGrp="1"/>
          </p:cNvSpPr>
          <p:nvPr>
            <p:ph type="title"/>
          </p:nvPr>
        </p:nvSpPr>
        <p:spPr>
          <a:xfrm>
            <a:off x="2337555" y="1365614"/>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02.</a:t>
            </a:r>
            <a:endParaRPr sz="2600" dirty="0">
              <a:solidFill>
                <a:schemeClr val="accent2"/>
              </a:solidFill>
            </a:endParaRPr>
          </a:p>
        </p:txBody>
      </p:sp>
      <p:sp>
        <p:nvSpPr>
          <p:cNvPr id="733" name="Google Shape;733;p58"/>
          <p:cNvSpPr txBox="1">
            <a:spLocks noGrp="1"/>
          </p:cNvSpPr>
          <p:nvPr>
            <p:ph type="subTitle" idx="2"/>
          </p:nvPr>
        </p:nvSpPr>
        <p:spPr>
          <a:xfrm>
            <a:off x="2034705" y="1852889"/>
            <a:ext cx="24456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Project Development Flow</a:t>
            </a:r>
            <a:endParaRPr sz="1500" dirty="0"/>
          </a:p>
        </p:txBody>
      </p:sp>
      <p:sp>
        <p:nvSpPr>
          <p:cNvPr id="734" name="Google Shape;734;p58"/>
          <p:cNvSpPr txBox="1">
            <a:spLocks noGrp="1"/>
          </p:cNvSpPr>
          <p:nvPr>
            <p:ph type="title"/>
          </p:nvPr>
        </p:nvSpPr>
        <p:spPr>
          <a:xfrm>
            <a:off x="4663929" y="1378589"/>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03.</a:t>
            </a:r>
            <a:endParaRPr sz="2600" dirty="0">
              <a:solidFill>
                <a:schemeClr val="accent2"/>
              </a:solidFill>
            </a:endParaRPr>
          </a:p>
        </p:txBody>
      </p:sp>
      <p:sp>
        <p:nvSpPr>
          <p:cNvPr id="735" name="Google Shape;735;p58"/>
          <p:cNvSpPr txBox="1">
            <a:spLocks noGrp="1"/>
          </p:cNvSpPr>
          <p:nvPr>
            <p:ph type="subTitle" idx="2"/>
          </p:nvPr>
        </p:nvSpPr>
        <p:spPr>
          <a:xfrm>
            <a:off x="4146052" y="1841889"/>
            <a:ext cx="28758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System Overview</a:t>
            </a:r>
            <a:endParaRPr sz="1500" dirty="0"/>
          </a:p>
        </p:txBody>
      </p:sp>
      <p:sp>
        <p:nvSpPr>
          <p:cNvPr id="736" name="Google Shape;736;p58"/>
          <p:cNvSpPr txBox="1">
            <a:spLocks noGrp="1"/>
          </p:cNvSpPr>
          <p:nvPr>
            <p:ph type="title"/>
          </p:nvPr>
        </p:nvSpPr>
        <p:spPr>
          <a:xfrm>
            <a:off x="6895792" y="1356589"/>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04.</a:t>
            </a:r>
            <a:endParaRPr sz="2600" dirty="0">
              <a:solidFill>
                <a:schemeClr val="accent2"/>
              </a:solidFill>
            </a:endParaRPr>
          </a:p>
        </p:txBody>
      </p:sp>
      <p:sp>
        <p:nvSpPr>
          <p:cNvPr id="737" name="Google Shape;737;p58"/>
          <p:cNvSpPr txBox="1">
            <a:spLocks noGrp="1"/>
          </p:cNvSpPr>
          <p:nvPr>
            <p:ph type="subTitle" idx="2"/>
          </p:nvPr>
        </p:nvSpPr>
        <p:spPr>
          <a:xfrm>
            <a:off x="6377842" y="1846057"/>
            <a:ext cx="28758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500" dirty="0"/>
              <a:t>System Design</a:t>
            </a:r>
            <a:endParaRPr sz="1500" dirty="0"/>
          </a:p>
        </p:txBody>
      </p:sp>
      <p:sp>
        <p:nvSpPr>
          <p:cNvPr id="738" name="Google Shape;738;p58"/>
          <p:cNvSpPr txBox="1">
            <a:spLocks noGrp="1"/>
          </p:cNvSpPr>
          <p:nvPr>
            <p:ph type="title"/>
          </p:nvPr>
        </p:nvSpPr>
        <p:spPr>
          <a:xfrm>
            <a:off x="221426" y="2622307"/>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05.</a:t>
            </a:r>
            <a:endParaRPr sz="2600" dirty="0">
              <a:solidFill>
                <a:schemeClr val="accent2"/>
              </a:solidFill>
            </a:endParaRPr>
          </a:p>
        </p:txBody>
      </p:sp>
      <p:sp>
        <p:nvSpPr>
          <p:cNvPr id="739" name="Google Shape;739;p58"/>
          <p:cNvSpPr txBox="1">
            <a:spLocks noGrp="1"/>
          </p:cNvSpPr>
          <p:nvPr>
            <p:ph type="subTitle" idx="2"/>
          </p:nvPr>
        </p:nvSpPr>
        <p:spPr>
          <a:xfrm>
            <a:off x="136461" y="3096607"/>
            <a:ext cx="20097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500" dirty="0"/>
              <a:t>Features Implementation</a:t>
            </a:r>
            <a:endParaRPr sz="1500" dirty="0"/>
          </a:p>
        </p:txBody>
      </p:sp>
      <p:sp>
        <p:nvSpPr>
          <p:cNvPr id="740" name="Google Shape;740;p58"/>
          <p:cNvSpPr txBox="1">
            <a:spLocks noGrp="1"/>
          </p:cNvSpPr>
          <p:nvPr>
            <p:ph type="title"/>
          </p:nvPr>
        </p:nvSpPr>
        <p:spPr>
          <a:xfrm>
            <a:off x="4686708" y="2607986"/>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07.</a:t>
            </a:r>
            <a:endParaRPr sz="2600" dirty="0">
              <a:solidFill>
                <a:schemeClr val="accent2"/>
              </a:solidFill>
            </a:endParaRPr>
          </a:p>
        </p:txBody>
      </p:sp>
      <p:sp>
        <p:nvSpPr>
          <p:cNvPr id="741" name="Google Shape;741;p58"/>
          <p:cNvSpPr txBox="1">
            <a:spLocks noGrp="1"/>
          </p:cNvSpPr>
          <p:nvPr>
            <p:ph type="subTitle" idx="2"/>
          </p:nvPr>
        </p:nvSpPr>
        <p:spPr>
          <a:xfrm>
            <a:off x="4383858" y="3080354"/>
            <a:ext cx="2445600" cy="376500"/>
          </a:xfrm>
          <a:prstGeom prst="rect">
            <a:avLst/>
          </a:prstGeom>
        </p:spPr>
        <p:txBody>
          <a:bodyPr spcFirstLastPara="1" wrap="square" lIns="91425" tIns="91425" rIns="91425" bIns="91425" anchor="t" anchorCtr="0">
            <a:noAutofit/>
          </a:bodyPr>
          <a:lstStyle/>
          <a:p>
            <a:pPr marL="0" indent="0"/>
            <a:r>
              <a:rPr lang="en-SG" sz="1400" dirty="0"/>
              <a:t>Improvements based </a:t>
            </a:r>
          </a:p>
          <a:p>
            <a:pPr marL="0" indent="0"/>
            <a:r>
              <a:rPr lang="en-SG" sz="1400" dirty="0"/>
              <a:t>on user’s requirements</a:t>
            </a:r>
          </a:p>
        </p:txBody>
      </p:sp>
      <p:sp>
        <p:nvSpPr>
          <p:cNvPr id="742" name="Google Shape;742;p58"/>
          <p:cNvSpPr txBox="1">
            <a:spLocks noGrp="1"/>
          </p:cNvSpPr>
          <p:nvPr>
            <p:ph type="title"/>
          </p:nvPr>
        </p:nvSpPr>
        <p:spPr>
          <a:xfrm>
            <a:off x="2868574" y="3833519"/>
            <a:ext cx="18399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accent2"/>
                </a:solidFill>
              </a:rPr>
              <a:t>09.</a:t>
            </a:r>
            <a:endParaRPr sz="2600" dirty="0">
              <a:solidFill>
                <a:schemeClr val="accent2"/>
              </a:solidFill>
            </a:endParaRPr>
          </a:p>
        </p:txBody>
      </p:sp>
      <p:sp>
        <p:nvSpPr>
          <p:cNvPr id="743" name="Google Shape;743;p58"/>
          <p:cNvSpPr txBox="1">
            <a:spLocks noGrp="1"/>
          </p:cNvSpPr>
          <p:nvPr>
            <p:ph type="subTitle" idx="2"/>
          </p:nvPr>
        </p:nvSpPr>
        <p:spPr>
          <a:xfrm>
            <a:off x="2350696" y="4296819"/>
            <a:ext cx="28758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500" dirty="0"/>
              <a:t>Conclusion</a:t>
            </a:r>
            <a:endParaRPr sz="1500" dirty="0"/>
          </a:p>
        </p:txBody>
      </p:sp>
      <p:sp>
        <p:nvSpPr>
          <p:cNvPr id="2" name="Google Shape;740;p58">
            <a:extLst>
              <a:ext uri="{FF2B5EF4-FFF2-40B4-BE49-F238E27FC236}">
                <a16:creationId xmlns:a16="http://schemas.microsoft.com/office/drawing/2014/main" id="{FAE626A8-2FFB-F084-A28A-3BB1E8DD2B4C}"/>
              </a:ext>
            </a:extLst>
          </p:cNvPr>
          <p:cNvSpPr txBox="1">
            <a:spLocks/>
          </p:cNvSpPr>
          <p:nvPr/>
        </p:nvSpPr>
        <p:spPr>
          <a:xfrm>
            <a:off x="2350696" y="2622307"/>
            <a:ext cx="1839900" cy="47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a:buNone/>
              <a:defRPr sz="30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 sz="2600" dirty="0">
                <a:solidFill>
                  <a:schemeClr val="accent2"/>
                </a:solidFill>
              </a:rPr>
              <a:t>06.</a:t>
            </a:r>
          </a:p>
        </p:txBody>
      </p:sp>
      <p:sp>
        <p:nvSpPr>
          <p:cNvPr id="3" name="Google Shape;741;p58">
            <a:extLst>
              <a:ext uri="{FF2B5EF4-FFF2-40B4-BE49-F238E27FC236}">
                <a16:creationId xmlns:a16="http://schemas.microsoft.com/office/drawing/2014/main" id="{3572D393-CB18-5362-7C75-8DD84214BF98}"/>
              </a:ext>
            </a:extLst>
          </p:cNvPr>
          <p:cNvSpPr txBox="1">
            <a:spLocks/>
          </p:cNvSpPr>
          <p:nvPr/>
        </p:nvSpPr>
        <p:spPr>
          <a:xfrm>
            <a:off x="2025067" y="3096607"/>
            <a:ext cx="2445600" cy="3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800"/>
              <a:buFont typeface="Montserrat"/>
              <a:buNone/>
              <a:defRPr sz="1800" b="1"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SG" sz="1500" dirty="0"/>
              <a:t>Product Demo</a:t>
            </a:r>
          </a:p>
        </p:txBody>
      </p:sp>
      <p:sp>
        <p:nvSpPr>
          <p:cNvPr id="4" name="Google Shape;742;p58">
            <a:extLst>
              <a:ext uri="{FF2B5EF4-FFF2-40B4-BE49-F238E27FC236}">
                <a16:creationId xmlns:a16="http://schemas.microsoft.com/office/drawing/2014/main" id="{6CD65752-C991-BE7D-9805-31711F58C871}"/>
              </a:ext>
            </a:extLst>
          </p:cNvPr>
          <p:cNvSpPr txBox="1">
            <a:spLocks/>
          </p:cNvSpPr>
          <p:nvPr/>
        </p:nvSpPr>
        <p:spPr>
          <a:xfrm>
            <a:off x="6922203" y="2572499"/>
            <a:ext cx="1839900" cy="47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a:buNone/>
              <a:defRPr sz="30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3000"/>
              <a:buFont typeface="Montserrat"/>
              <a:buNone/>
              <a:defRPr sz="3000" b="1" i="0" u="none" strike="noStrike" cap="none">
                <a:solidFill>
                  <a:schemeClr val="accent1"/>
                </a:solidFill>
                <a:latin typeface="Montserrat"/>
                <a:ea typeface="Montserrat"/>
                <a:cs typeface="Montserrat"/>
                <a:sym typeface="Montserrat"/>
              </a:defRPr>
            </a:lvl9pPr>
          </a:lstStyle>
          <a:p>
            <a:r>
              <a:rPr lang="en" sz="2600" dirty="0">
                <a:solidFill>
                  <a:schemeClr val="accent2"/>
                </a:solidFill>
              </a:rPr>
              <a:t>08.</a:t>
            </a:r>
          </a:p>
        </p:txBody>
      </p:sp>
      <p:sp>
        <p:nvSpPr>
          <p:cNvPr id="5" name="Google Shape;743;p58">
            <a:extLst>
              <a:ext uri="{FF2B5EF4-FFF2-40B4-BE49-F238E27FC236}">
                <a16:creationId xmlns:a16="http://schemas.microsoft.com/office/drawing/2014/main" id="{C3DBF78C-67A8-526B-929E-4C25B7C4DFB9}"/>
              </a:ext>
            </a:extLst>
          </p:cNvPr>
          <p:cNvSpPr txBox="1">
            <a:spLocks/>
          </p:cNvSpPr>
          <p:nvPr/>
        </p:nvSpPr>
        <p:spPr>
          <a:xfrm>
            <a:off x="6404253" y="3076756"/>
            <a:ext cx="2875800" cy="3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800"/>
              <a:buFont typeface="Montserrat"/>
              <a:buNone/>
              <a:defRPr sz="1800" b="1"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lvl="0" indent="0" algn="ctr" rtl="0">
              <a:spcBef>
                <a:spcPts val="0"/>
              </a:spcBef>
              <a:spcAft>
                <a:spcPts val="0"/>
              </a:spcAft>
              <a:buNone/>
            </a:pPr>
            <a:r>
              <a:rPr lang="en-SG" sz="1400" dirty="0"/>
              <a:t>Project Challenges</a:t>
            </a:r>
          </a:p>
          <a:p>
            <a:pPr marL="0" lvl="0" indent="0" algn="ctr" rtl="0">
              <a:spcBef>
                <a:spcPts val="0"/>
              </a:spcBef>
              <a:spcAft>
                <a:spcPts val="0"/>
              </a:spcAft>
              <a:buNone/>
            </a:pPr>
            <a:r>
              <a:rPr lang="en-SG" sz="1400" dirty="0"/>
              <a:t>and Solutions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7" name="WhatsApp Video 2024-08-13 at 13.11.50.mp4">
            <a:hlinkClick r:id="" action="ppaction://media"/>
            <a:extLst>
              <a:ext uri="{FF2B5EF4-FFF2-40B4-BE49-F238E27FC236}">
                <a16:creationId xmlns:a16="http://schemas.microsoft.com/office/drawing/2014/main" id="{777D56D5-D922-66CD-D6D9-7404A14D105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580277" y="1717895"/>
            <a:ext cx="1331266" cy="2822843"/>
          </a:xfrm>
          <a:prstGeom prst="rect">
            <a:avLst/>
          </a:prstGeom>
        </p:spPr>
      </p:pic>
      <p:sp>
        <p:nvSpPr>
          <p:cNvPr id="868" name="Google Shape;868;p78"/>
          <p:cNvSpPr txBox="1">
            <a:spLocks noGrp="1"/>
          </p:cNvSpPr>
          <p:nvPr>
            <p:ph type="title" idx="4294967295"/>
          </p:nvPr>
        </p:nvSpPr>
        <p:spPr>
          <a:xfrm>
            <a:off x="718500" y="347795"/>
            <a:ext cx="7707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06. Journal Entry Demo</a:t>
            </a:r>
            <a:endParaRPr sz="2600" dirty="0"/>
          </a:p>
        </p:txBody>
      </p:sp>
      <p:sp>
        <p:nvSpPr>
          <p:cNvPr id="8" name="Google Shape;872;p78">
            <a:extLst>
              <a:ext uri="{FF2B5EF4-FFF2-40B4-BE49-F238E27FC236}">
                <a16:creationId xmlns:a16="http://schemas.microsoft.com/office/drawing/2014/main" id="{40C1F137-57FD-686C-9263-57EF2B56BA25}"/>
              </a:ext>
            </a:extLst>
          </p:cNvPr>
          <p:cNvSpPr txBox="1">
            <a:spLocks/>
          </p:cNvSpPr>
          <p:nvPr/>
        </p:nvSpPr>
        <p:spPr>
          <a:xfrm>
            <a:off x="5003500" y="1100714"/>
            <a:ext cx="3269225" cy="44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400" b="1" dirty="0"/>
              <a:t>Voice-to-Text</a:t>
            </a:r>
          </a:p>
        </p:txBody>
      </p:sp>
      <p:sp>
        <p:nvSpPr>
          <p:cNvPr id="11" name="Google Shape;882;p79">
            <a:extLst>
              <a:ext uri="{FF2B5EF4-FFF2-40B4-BE49-F238E27FC236}">
                <a16:creationId xmlns:a16="http://schemas.microsoft.com/office/drawing/2014/main" id="{F3DE53A9-B0C3-C138-A0DA-D05B04768046}"/>
              </a:ext>
            </a:extLst>
          </p:cNvPr>
          <p:cNvSpPr txBox="1">
            <a:spLocks/>
          </p:cNvSpPr>
          <p:nvPr/>
        </p:nvSpPr>
        <p:spPr>
          <a:xfrm>
            <a:off x="691165" y="920495"/>
            <a:ext cx="3054820"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lvl="0" indent="0" algn="ctr" rtl="0">
              <a:spcBef>
                <a:spcPts val="0"/>
              </a:spcBef>
              <a:spcAft>
                <a:spcPts val="0"/>
              </a:spcAft>
              <a:buNone/>
            </a:pPr>
            <a:r>
              <a:rPr lang="en-SG" sz="1400" b="1" dirty="0"/>
              <a:t>Write and Save </a:t>
            </a:r>
          </a:p>
          <a:p>
            <a:pPr marL="0" lvl="0" indent="0" algn="ctr" rtl="0">
              <a:spcBef>
                <a:spcPts val="0"/>
              </a:spcBef>
              <a:spcAft>
                <a:spcPts val="0"/>
              </a:spcAft>
              <a:buNone/>
            </a:pPr>
            <a:r>
              <a:rPr lang="en-SG" sz="1400" b="1" dirty="0"/>
              <a:t>Journal</a:t>
            </a:r>
          </a:p>
        </p:txBody>
      </p:sp>
      <p:sp>
        <p:nvSpPr>
          <p:cNvPr id="12" name="Google Shape;882;p79">
            <a:extLst>
              <a:ext uri="{FF2B5EF4-FFF2-40B4-BE49-F238E27FC236}">
                <a16:creationId xmlns:a16="http://schemas.microsoft.com/office/drawing/2014/main" id="{F06C28D5-AF0F-A366-BF8F-F46EC5D66E4A}"/>
              </a:ext>
            </a:extLst>
          </p:cNvPr>
          <p:cNvSpPr txBox="1">
            <a:spLocks/>
          </p:cNvSpPr>
          <p:nvPr/>
        </p:nvSpPr>
        <p:spPr>
          <a:xfrm>
            <a:off x="3447845" y="920495"/>
            <a:ext cx="1843106"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lvl="0" indent="0" algn="ctr" rtl="0">
              <a:spcBef>
                <a:spcPts val="0"/>
              </a:spcBef>
              <a:spcAft>
                <a:spcPts val="0"/>
              </a:spcAft>
              <a:buNone/>
            </a:pPr>
            <a:r>
              <a:rPr lang="en-SG" sz="1400" b="1" dirty="0"/>
              <a:t>Access Permission</a:t>
            </a:r>
          </a:p>
        </p:txBody>
      </p:sp>
      <p:pic>
        <p:nvPicPr>
          <p:cNvPr id="4" name="WhatsApp Video 2024-08-09 at 12.48.13">
            <a:hlinkClick r:id="" action="ppaction://media"/>
            <a:extLst>
              <a:ext uri="{FF2B5EF4-FFF2-40B4-BE49-F238E27FC236}">
                <a16:creationId xmlns:a16="http://schemas.microsoft.com/office/drawing/2014/main" id="{6E3604A6-67EF-E059-D7C9-9744B8B2998A}"/>
              </a:ext>
            </a:extLst>
          </p:cNvPr>
          <p:cNvPicPr>
            <a:picLocks noChangeAspect="1"/>
          </p:cNvPicPr>
          <p:nvPr>
            <a:videoFile r:link="rId3"/>
            <p:extLst>
              <p:ext uri="{DAA4B4D4-6D71-4841-9C94-3DE7FCFB9230}">
                <p14:media xmlns:p14="http://schemas.microsoft.com/office/powerpoint/2010/main" r:embed="rId4">
                  <p14:trim st="240.1092" end="764.6656"/>
                </p14:media>
              </p:ext>
            </p:extLst>
          </p:nvPr>
        </p:nvPicPr>
        <p:blipFill>
          <a:blip r:embed="rId9"/>
          <a:stretch>
            <a:fillRect/>
          </a:stretch>
        </p:blipFill>
        <p:spPr>
          <a:xfrm>
            <a:off x="3703765" y="1717895"/>
            <a:ext cx="1331267" cy="2822844"/>
          </a:xfrm>
          <a:prstGeom prst="rect">
            <a:avLst/>
          </a:prstGeom>
        </p:spPr>
      </p:pic>
      <p:pic>
        <p:nvPicPr>
          <p:cNvPr id="6" name="WhatsApp Video 2024-08-10 at 19.01.06">
            <a:hlinkClick r:id="" action="ppaction://media"/>
            <a:extLst>
              <a:ext uri="{FF2B5EF4-FFF2-40B4-BE49-F238E27FC236}">
                <a16:creationId xmlns:a16="http://schemas.microsoft.com/office/drawing/2014/main" id="{EF1759ED-626A-9A6F-DE17-7FDBE118B95B}"/>
              </a:ext>
            </a:extLst>
          </p:cNvPr>
          <p:cNvPicPr>
            <a:picLocks noChangeAspect="1"/>
          </p:cNvPicPr>
          <p:nvPr>
            <a:videoFile r:link="rId3"/>
            <p:extLst>
              <p:ext uri="{DAA4B4D4-6D71-4841-9C94-3DE7FCFB9230}">
                <p14:media xmlns:p14="http://schemas.microsoft.com/office/powerpoint/2010/main" r:embed="rId5">
                  <p14:trim st="1074.85" end="2499.5058"/>
                </p14:media>
              </p:ext>
            </p:extLst>
          </p:nvPr>
        </p:nvPicPr>
        <p:blipFill>
          <a:blip r:embed="rId10"/>
          <a:stretch>
            <a:fillRect/>
          </a:stretch>
        </p:blipFill>
        <p:spPr>
          <a:xfrm>
            <a:off x="6004010" y="1717895"/>
            <a:ext cx="1331267" cy="2822844"/>
          </a:xfrm>
          <a:prstGeom prst="rect">
            <a:avLst/>
          </a:prstGeom>
        </p:spPr>
      </p:pic>
    </p:spTree>
    <p:extLst>
      <p:ext uri="{BB962C8B-B14F-4D97-AF65-F5344CB8AC3E}">
        <p14:creationId xmlns:p14="http://schemas.microsoft.com/office/powerpoint/2010/main" val="183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4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50"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5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fullScrn="1">
              <p:cMediaNode vol="80000">
                <p:cTn id="20"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6"/>
                                        </p:tgtEl>
                                      </p:cBhvr>
                                    </p:cmd>
                                  </p:childTnLst>
                                </p:cTn>
                              </p:par>
                            </p:childTnLst>
                          </p:cTn>
                        </p:par>
                      </p:childTnLst>
                    </p:cTn>
                  </p:par>
                </p:childTnLst>
              </p:cTn>
              <p:nextCondLst>
                <p:cond evt="onClick" delay="0">
                  <p:tgtEl>
                    <p:spTgt spid="6"/>
                  </p:tgtEl>
                </p:cond>
              </p:nextCondLst>
            </p:seq>
            <p:video fullScrn="1">
              <p:cMediaNode vol="80000">
                <p:cTn id="26" fill="hold" display="0">
                  <p:stCondLst>
                    <p:cond delay="indefinite"/>
                  </p:stCondLst>
                </p:cTn>
                <p:tgtEl>
                  <p:spTgt spid="6"/>
                </p:tgtEl>
              </p:cMediaNode>
            </p:video>
            <p:video fullScrn="1">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8"/>
          <p:cNvSpPr txBox="1">
            <a:spLocks noGrp="1"/>
          </p:cNvSpPr>
          <p:nvPr>
            <p:ph type="title" idx="4294967295"/>
          </p:nvPr>
        </p:nvSpPr>
        <p:spPr>
          <a:xfrm>
            <a:off x="718500" y="347795"/>
            <a:ext cx="7707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06. Journal Entry Demo</a:t>
            </a:r>
            <a:endParaRPr sz="2600" dirty="0"/>
          </a:p>
        </p:txBody>
      </p:sp>
      <p:sp>
        <p:nvSpPr>
          <p:cNvPr id="871" name="Google Shape;871;p78"/>
          <p:cNvSpPr txBox="1">
            <a:spLocks noGrp="1"/>
          </p:cNvSpPr>
          <p:nvPr>
            <p:ph type="subTitle" idx="4294967295"/>
          </p:nvPr>
        </p:nvSpPr>
        <p:spPr>
          <a:xfrm>
            <a:off x="2292395" y="1025826"/>
            <a:ext cx="4559207" cy="702808"/>
          </a:xfrm>
          <a:prstGeom prst="rect">
            <a:avLst/>
          </a:prstGeom>
        </p:spPr>
        <p:txBody>
          <a:bodyPr spcFirstLastPara="1" wrap="square" lIns="91425" tIns="91425" rIns="91425" bIns="91425" anchor="ctr" anchorCtr="0">
            <a:noAutofit/>
          </a:bodyPr>
          <a:lstStyle/>
          <a:p>
            <a:pPr marL="0" indent="0" algn="ctr">
              <a:buFont typeface="Montserrat"/>
              <a:buNone/>
            </a:pPr>
            <a:r>
              <a:rPr lang="en-SG" b="1" dirty="0"/>
              <a:t>Entries uploaded to firebase</a:t>
            </a:r>
          </a:p>
        </p:txBody>
      </p:sp>
      <p:pic>
        <p:nvPicPr>
          <p:cNvPr id="6" name="Picture 5" descr="A screenshot of a message&#10;&#10;Description automatically generated">
            <a:extLst>
              <a:ext uri="{FF2B5EF4-FFF2-40B4-BE49-F238E27FC236}">
                <a16:creationId xmlns:a16="http://schemas.microsoft.com/office/drawing/2014/main" id="{742F2DBF-BCBB-3D2A-DEA9-9FFF5FF677BD}"/>
              </a:ext>
            </a:extLst>
          </p:cNvPr>
          <p:cNvPicPr>
            <a:picLocks noChangeAspect="1"/>
          </p:cNvPicPr>
          <p:nvPr/>
        </p:nvPicPr>
        <p:blipFill>
          <a:blip r:embed="rId3"/>
          <a:stretch>
            <a:fillRect/>
          </a:stretch>
        </p:blipFill>
        <p:spPr>
          <a:xfrm>
            <a:off x="500904" y="1728634"/>
            <a:ext cx="8142191" cy="2310866"/>
          </a:xfrm>
          <a:prstGeom prst="rect">
            <a:avLst/>
          </a:prstGeom>
          <a:ln>
            <a:solidFill>
              <a:schemeClr val="bg2">
                <a:lumMod val="20000"/>
                <a:lumOff val="80000"/>
              </a:schemeClr>
            </a:solidFill>
          </a:ln>
        </p:spPr>
      </p:pic>
    </p:spTree>
    <p:extLst>
      <p:ext uri="{BB962C8B-B14F-4D97-AF65-F5344CB8AC3E}">
        <p14:creationId xmlns:p14="http://schemas.microsoft.com/office/powerpoint/2010/main" val="369454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3" name="WhatsApp Video 2024-08-11 at 13.25.41.mp4">
            <a:hlinkClick r:id="" action="ppaction://media"/>
            <a:extLst>
              <a:ext uri="{FF2B5EF4-FFF2-40B4-BE49-F238E27FC236}">
                <a16:creationId xmlns:a16="http://schemas.microsoft.com/office/drawing/2014/main" id="{27DB4446-FADF-D52D-D39D-2C938B9381D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8016" y="1857636"/>
            <a:ext cx="1331266" cy="2822842"/>
          </a:xfrm>
          <a:prstGeom prst="rect">
            <a:avLst/>
          </a:prstGeom>
        </p:spPr>
      </p:pic>
      <p:pic>
        <p:nvPicPr>
          <p:cNvPr id="5" name="WhatsApp Video 2024-07-07 at 13.58.31 (2)">
            <a:hlinkClick r:id="" action="ppaction://media"/>
            <a:extLst>
              <a:ext uri="{FF2B5EF4-FFF2-40B4-BE49-F238E27FC236}">
                <a16:creationId xmlns:a16="http://schemas.microsoft.com/office/drawing/2014/main" id="{10AAC987-C297-EB06-1D2F-DD465C54BB3C}"/>
              </a:ext>
            </a:extLst>
          </p:cNvPr>
          <p:cNvPicPr>
            <a:picLocks noChangeAspect="1"/>
          </p:cNvPicPr>
          <p:nvPr>
            <a:videoFile r:link="rId3"/>
            <p:extLst>
              <p:ext uri="{DAA4B4D4-6D71-4841-9C94-3DE7FCFB9230}">
                <p14:media xmlns:p14="http://schemas.microsoft.com/office/powerpoint/2010/main" r:embed="rId4">
                  <p14:trim st="820"/>
                </p14:media>
              </p:ext>
            </p:extLst>
          </p:nvPr>
        </p:nvPicPr>
        <p:blipFill>
          <a:blip r:embed="rId8"/>
          <a:stretch>
            <a:fillRect/>
          </a:stretch>
        </p:blipFill>
        <p:spPr>
          <a:xfrm>
            <a:off x="3113474" y="1857636"/>
            <a:ext cx="1331267" cy="2822844"/>
          </a:xfrm>
          <a:prstGeom prst="rect">
            <a:avLst/>
          </a:prstGeom>
        </p:spPr>
      </p:pic>
      <p:sp>
        <p:nvSpPr>
          <p:cNvPr id="868" name="Google Shape;868;p78"/>
          <p:cNvSpPr txBox="1">
            <a:spLocks noGrp="1"/>
          </p:cNvSpPr>
          <p:nvPr>
            <p:ph type="title" idx="4294967295"/>
          </p:nvPr>
        </p:nvSpPr>
        <p:spPr>
          <a:xfrm>
            <a:off x="718500" y="347795"/>
            <a:ext cx="7707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06. BP Input Demo</a:t>
            </a:r>
            <a:endParaRPr sz="2600" dirty="0"/>
          </a:p>
        </p:txBody>
      </p:sp>
      <p:sp>
        <p:nvSpPr>
          <p:cNvPr id="8" name="Google Shape;872;p78">
            <a:extLst>
              <a:ext uri="{FF2B5EF4-FFF2-40B4-BE49-F238E27FC236}">
                <a16:creationId xmlns:a16="http://schemas.microsoft.com/office/drawing/2014/main" id="{40C1F137-57FD-686C-9263-57EF2B56BA25}"/>
              </a:ext>
            </a:extLst>
          </p:cNvPr>
          <p:cNvSpPr txBox="1">
            <a:spLocks/>
          </p:cNvSpPr>
          <p:nvPr/>
        </p:nvSpPr>
        <p:spPr>
          <a:xfrm>
            <a:off x="5246896" y="1339815"/>
            <a:ext cx="3269225" cy="44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SG" sz="1400" b="1" dirty="0"/>
              <a:t>Readings uploaded to firebase</a:t>
            </a:r>
          </a:p>
          <a:p>
            <a:pPr marL="0" indent="0" algn="ctr">
              <a:buFont typeface="Montserrat"/>
              <a:buNone/>
            </a:pPr>
            <a:endParaRPr lang="en-SG" sz="1400" b="1" dirty="0"/>
          </a:p>
        </p:txBody>
      </p:sp>
      <p:pic>
        <p:nvPicPr>
          <p:cNvPr id="10" name="Picture 9">
            <a:extLst>
              <a:ext uri="{FF2B5EF4-FFF2-40B4-BE49-F238E27FC236}">
                <a16:creationId xmlns:a16="http://schemas.microsoft.com/office/drawing/2014/main" id="{3B75C727-BFAF-1C73-E04A-89451D8534A5}"/>
              </a:ext>
            </a:extLst>
          </p:cNvPr>
          <p:cNvPicPr>
            <a:picLocks noChangeAspect="1"/>
          </p:cNvPicPr>
          <p:nvPr/>
        </p:nvPicPr>
        <p:blipFill>
          <a:blip r:embed="rId9"/>
          <a:srcRect/>
          <a:stretch/>
        </p:blipFill>
        <p:spPr>
          <a:xfrm>
            <a:off x="5048933" y="1862347"/>
            <a:ext cx="3665152" cy="2818131"/>
          </a:xfrm>
          <a:prstGeom prst="rect">
            <a:avLst/>
          </a:prstGeom>
          <a:ln>
            <a:solidFill>
              <a:schemeClr val="bg2">
                <a:lumMod val="20000"/>
                <a:lumOff val="80000"/>
              </a:schemeClr>
            </a:solidFill>
          </a:ln>
        </p:spPr>
      </p:pic>
      <p:sp>
        <p:nvSpPr>
          <p:cNvPr id="11" name="Google Shape;882;p79">
            <a:extLst>
              <a:ext uri="{FF2B5EF4-FFF2-40B4-BE49-F238E27FC236}">
                <a16:creationId xmlns:a16="http://schemas.microsoft.com/office/drawing/2014/main" id="{F3DE53A9-B0C3-C138-A0DA-D05B04768046}"/>
              </a:ext>
            </a:extLst>
          </p:cNvPr>
          <p:cNvSpPr txBox="1">
            <a:spLocks/>
          </p:cNvSpPr>
          <p:nvPr/>
        </p:nvSpPr>
        <p:spPr>
          <a:xfrm>
            <a:off x="429915" y="1163415"/>
            <a:ext cx="2827469"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lvl="0" indent="0" algn="ctr" rtl="0">
              <a:spcBef>
                <a:spcPts val="0"/>
              </a:spcBef>
              <a:spcAft>
                <a:spcPts val="0"/>
              </a:spcAft>
              <a:buNone/>
            </a:pPr>
            <a:r>
              <a:rPr lang="en-SG" sz="1400" b="1" dirty="0"/>
              <a:t>Input &amp; Submit </a:t>
            </a:r>
          </a:p>
          <a:p>
            <a:pPr marL="0" lvl="0" indent="0" algn="ctr" rtl="0">
              <a:spcBef>
                <a:spcPts val="0"/>
              </a:spcBef>
              <a:spcAft>
                <a:spcPts val="0"/>
              </a:spcAft>
              <a:buNone/>
            </a:pPr>
            <a:r>
              <a:rPr lang="en-SG" sz="1400" b="1" dirty="0"/>
              <a:t>BP Readings</a:t>
            </a:r>
          </a:p>
          <a:p>
            <a:pPr marL="0" lvl="0" indent="0" algn="ctr" rtl="0">
              <a:spcBef>
                <a:spcPts val="0"/>
              </a:spcBef>
              <a:spcAft>
                <a:spcPts val="0"/>
              </a:spcAft>
              <a:buNone/>
            </a:pPr>
            <a:endParaRPr lang="en-SG" sz="1400" b="1" dirty="0"/>
          </a:p>
        </p:txBody>
      </p:sp>
      <p:sp>
        <p:nvSpPr>
          <p:cNvPr id="12" name="Google Shape;882;p79">
            <a:extLst>
              <a:ext uri="{FF2B5EF4-FFF2-40B4-BE49-F238E27FC236}">
                <a16:creationId xmlns:a16="http://schemas.microsoft.com/office/drawing/2014/main" id="{F06C28D5-AF0F-A366-BF8F-F46EC5D66E4A}"/>
              </a:ext>
            </a:extLst>
          </p:cNvPr>
          <p:cNvSpPr txBox="1">
            <a:spLocks/>
          </p:cNvSpPr>
          <p:nvPr/>
        </p:nvSpPr>
        <p:spPr>
          <a:xfrm>
            <a:off x="2857554" y="1060236"/>
            <a:ext cx="1843106"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lvl="0" indent="0" algn="ctr" rtl="0">
              <a:spcBef>
                <a:spcPts val="0"/>
              </a:spcBef>
              <a:spcAft>
                <a:spcPts val="0"/>
              </a:spcAft>
              <a:buNone/>
            </a:pPr>
            <a:r>
              <a:rPr lang="en-SG" sz="1400" b="1" dirty="0"/>
              <a:t>Clear entered readings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fullScrn="1">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t>06. View BP Records Demo</a:t>
            </a:r>
            <a:endParaRPr sz="2600" dirty="0"/>
          </a:p>
        </p:txBody>
      </p:sp>
      <p:sp>
        <p:nvSpPr>
          <p:cNvPr id="882" name="Google Shape;882;p79"/>
          <p:cNvSpPr txBox="1">
            <a:spLocks noGrp="1"/>
          </p:cNvSpPr>
          <p:nvPr>
            <p:ph type="subTitle" idx="4294967295"/>
          </p:nvPr>
        </p:nvSpPr>
        <p:spPr>
          <a:xfrm>
            <a:off x="912572" y="1024061"/>
            <a:ext cx="237900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t>No records found </a:t>
            </a:r>
          </a:p>
          <a:p>
            <a:pPr marL="0" lvl="0" indent="0" algn="ctr" rtl="0">
              <a:spcBef>
                <a:spcPts val="0"/>
              </a:spcBef>
              <a:spcAft>
                <a:spcPts val="0"/>
              </a:spcAft>
              <a:buNone/>
            </a:pPr>
            <a:r>
              <a:rPr lang="en" sz="1400" b="1" dirty="0"/>
              <a:t>(Elderly yet to submit)</a:t>
            </a:r>
            <a:endParaRPr sz="1400" b="1" dirty="0"/>
          </a:p>
          <a:p>
            <a:pPr marL="0" lvl="0" indent="0" algn="ctr" rtl="0">
              <a:spcBef>
                <a:spcPts val="0"/>
              </a:spcBef>
              <a:spcAft>
                <a:spcPts val="0"/>
              </a:spcAft>
              <a:buNone/>
            </a:pPr>
            <a:endParaRPr b="1" dirty="0"/>
          </a:p>
        </p:txBody>
      </p:sp>
      <p:sp>
        <p:nvSpPr>
          <p:cNvPr id="883" name="Google Shape;883;p79"/>
          <p:cNvSpPr txBox="1">
            <a:spLocks noGrp="1"/>
          </p:cNvSpPr>
          <p:nvPr>
            <p:ph type="subTitle" idx="4294967295"/>
          </p:nvPr>
        </p:nvSpPr>
        <p:spPr>
          <a:xfrm>
            <a:off x="4008744" y="1024061"/>
            <a:ext cx="3687372"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t>View elderly blood pressure records (Access Permission)</a:t>
            </a:r>
            <a:endParaRPr sz="1400" b="1" dirty="0"/>
          </a:p>
          <a:p>
            <a:pPr marL="0" lvl="0" indent="0" algn="ctr" rtl="0">
              <a:spcBef>
                <a:spcPts val="0"/>
              </a:spcBef>
              <a:spcAft>
                <a:spcPts val="0"/>
              </a:spcAft>
              <a:buNone/>
            </a:pPr>
            <a:endParaRPr b="1" dirty="0"/>
          </a:p>
        </p:txBody>
      </p:sp>
      <p:pic>
        <p:nvPicPr>
          <p:cNvPr id="6" name="Picture 5" descr="A screen shot of a phone&#10;&#10;Description automatically generated">
            <a:extLst>
              <a:ext uri="{FF2B5EF4-FFF2-40B4-BE49-F238E27FC236}">
                <a16:creationId xmlns:a16="http://schemas.microsoft.com/office/drawing/2014/main" id="{35593D0C-B1E5-AE50-9839-A1490A9A662A}"/>
              </a:ext>
            </a:extLst>
          </p:cNvPr>
          <p:cNvPicPr>
            <a:picLocks noChangeAspect="1"/>
          </p:cNvPicPr>
          <p:nvPr/>
        </p:nvPicPr>
        <p:blipFill>
          <a:blip r:embed="rId6"/>
          <a:stretch>
            <a:fillRect/>
          </a:stretch>
        </p:blipFill>
        <p:spPr>
          <a:xfrm>
            <a:off x="1301105" y="1704693"/>
            <a:ext cx="1479740" cy="3167935"/>
          </a:xfrm>
          <a:prstGeom prst="rect">
            <a:avLst/>
          </a:prstGeom>
        </p:spPr>
      </p:pic>
      <p:pic>
        <p:nvPicPr>
          <p:cNvPr id="2" name="WhatsApp Video 2024-08-09 at 13.31.46">
            <a:hlinkClick r:id="" action="ppaction://media"/>
            <a:extLst>
              <a:ext uri="{FF2B5EF4-FFF2-40B4-BE49-F238E27FC236}">
                <a16:creationId xmlns:a16="http://schemas.microsoft.com/office/drawing/2014/main" id="{9B63EE0E-DD38-34DB-B465-D5281F0A721B}"/>
              </a:ext>
            </a:extLst>
          </p:cNvPr>
          <p:cNvPicPr>
            <a:picLocks noChangeAspect="1"/>
          </p:cNvPicPr>
          <p:nvPr>
            <a:videoFile r:link="rId1"/>
            <p:extLst>
              <p:ext uri="{DAA4B4D4-6D71-4841-9C94-3DE7FCFB9230}">
                <p14:media xmlns:p14="http://schemas.microsoft.com/office/powerpoint/2010/main" r:embed="rId2">
                  <p14:trim st="114.1464"/>
                </p14:media>
              </p:ext>
            </p:extLst>
          </p:nvPr>
        </p:nvPicPr>
        <p:blipFill>
          <a:blip r:embed="rId7"/>
          <a:stretch>
            <a:fillRect/>
          </a:stretch>
        </p:blipFill>
        <p:spPr>
          <a:xfrm>
            <a:off x="4174022" y="1704693"/>
            <a:ext cx="1494014" cy="3167935"/>
          </a:xfrm>
          <a:prstGeom prst="rect">
            <a:avLst/>
          </a:prstGeom>
        </p:spPr>
      </p:pic>
      <p:pic>
        <p:nvPicPr>
          <p:cNvPr id="3" name="WhatsApp Video 2024-08-09 at 13.31.49">
            <a:hlinkClick r:id="" action="ppaction://media"/>
            <a:extLst>
              <a:ext uri="{FF2B5EF4-FFF2-40B4-BE49-F238E27FC236}">
                <a16:creationId xmlns:a16="http://schemas.microsoft.com/office/drawing/2014/main" id="{0BB447E3-FBB3-2ADC-7EC9-1962C158BAA2}"/>
              </a:ext>
            </a:extLst>
          </p:cNvPr>
          <p:cNvPicPr>
            <a:picLocks noChangeAspect="1"/>
          </p:cNvPicPr>
          <p:nvPr>
            <a:videoFile r:link="rId1"/>
            <p:extLst>
              <p:ext uri="{DAA4B4D4-6D71-4841-9C94-3DE7FCFB9230}">
                <p14:media xmlns:p14="http://schemas.microsoft.com/office/powerpoint/2010/main" r:embed="rId3">
                  <p14:trim st="281.4478"/>
                </p14:media>
              </p:ext>
            </p:extLst>
          </p:nvPr>
        </p:nvPicPr>
        <p:blipFill>
          <a:blip r:embed="rId8"/>
          <a:stretch>
            <a:fillRect/>
          </a:stretch>
        </p:blipFill>
        <p:spPr>
          <a:xfrm>
            <a:off x="5986289" y="1704693"/>
            <a:ext cx="1494013" cy="31679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fullScrn="1">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r>
              <a:rPr lang="en-US" sz="2600" dirty="0"/>
              <a:t>06. BP Data Analytics Demo</a:t>
            </a:r>
          </a:p>
        </p:txBody>
      </p:sp>
      <p:pic>
        <p:nvPicPr>
          <p:cNvPr id="4" name="Picture 3" descr="A graph with red and blue lines&#10;&#10;Description automatically generated">
            <a:extLst>
              <a:ext uri="{FF2B5EF4-FFF2-40B4-BE49-F238E27FC236}">
                <a16:creationId xmlns:a16="http://schemas.microsoft.com/office/drawing/2014/main" id="{F031C1CE-7B56-A5A1-F58E-2176D852ABFA}"/>
              </a:ext>
            </a:extLst>
          </p:cNvPr>
          <p:cNvPicPr>
            <a:picLocks noChangeAspect="1"/>
          </p:cNvPicPr>
          <p:nvPr/>
        </p:nvPicPr>
        <p:blipFill>
          <a:blip r:embed="rId3"/>
          <a:stretch>
            <a:fillRect/>
          </a:stretch>
        </p:blipFill>
        <p:spPr>
          <a:xfrm>
            <a:off x="516625" y="1581084"/>
            <a:ext cx="3939593" cy="1981332"/>
          </a:xfrm>
          <a:prstGeom prst="rect">
            <a:avLst/>
          </a:prstGeom>
          <a:ln>
            <a:solidFill>
              <a:schemeClr val="bg2">
                <a:lumMod val="20000"/>
                <a:lumOff val="80000"/>
              </a:schemeClr>
            </a:solidFill>
          </a:ln>
        </p:spPr>
      </p:pic>
      <p:pic>
        <p:nvPicPr>
          <p:cNvPr id="5" name="Picture 4" descr="A graph with red and blue lines&#10;&#10;Description automatically generated">
            <a:extLst>
              <a:ext uri="{FF2B5EF4-FFF2-40B4-BE49-F238E27FC236}">
                <a16:creationId xmlns:a16="http://schemas.microsoft.com/office/drawing/2014/main" id="{B273C0C1-9D08-8AFE-F981-4DBDBE62E39F}"/>
              </a:ext>
            </a:extLst>
          </p:cNvPr>
          <p:cNvPicPr>
            <a:picLocks noChangeAspect="1"/>
          </p:cNvPicPr>
          <p:nvPr/>
        </p:nvPicPr>
        <p:blipFill>
          <a:blip r:embed="rId4"/>
          <a:stretch>
            <a:fillRect/>
          </a:stretch>
        </p:blipFill>
        <p:spPr>
          <a:xfrm>
            <a:off x="4687784" y="1567760"/>
            <a:ext cx="3939593" cy="1994656"/>
          </a:xfrm>
          <a:prstGeom prst="rect">
            <a:avLst/>
          </a:prstGeom>
          <a:ln>
            <a:solidFill>
              <a:schemeClr val="bg2">
                <a:lumMod val="20000"/>
                <a:lumOff val="80000"/>
              </a:schemeClr>
            </a:solidFill>
          </a:ln>
        </p:spPr>
      </p:pic>
      <p:sp>
        <p:nvSpPr>
          <p:cNvPr id="7" name="Google Shape;882;p79">
            <a:extLst>
              <a:ext uri="{FF2B5EF4-FFF2-40B4-BE49-F238E27FC236}">
                <a16:creationId xmlns:a16="http://schemas.microsoft.com/office/drawing/2014/main" id="{E81087CB-6F7C-350E-988E-26B55672FB4D}"/>
              </a:ext>
            </a:extLst>
          </p:cNvPr>
          <p:cNvSpPr txBox="1">
            <a:spLocks/>
          </p:cNvSpPr>
          <p:nvPr/>
        </p:nvSpPr>
        <p:spPr>
          <a:xfrm>
            <a:off x="2369050" y="937100"/>
            <a:ext cx="4174334"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b="1" dirty="0"/>
              <a:t>1-month data of July</a:t>
            </a:r>
          </a:p>
          <a:p>
            <a:pPr marL="0" indent="0" algn="ctr">
              <a:buFont typeface="Montserrat"/>
              <a:buNone/>
            </a:pPr>
            <a:endParaRPr lang="en-US" b="1" dirty="0"/>
          </a:p>
        </p:txBody>
      </p:sp>
      <p:sp>
        <p:nvSpPr>
          <p:cNvPr id="9" name="TextBox 8">
            <a:extLst>
              <a:ext uri="{FF2B5EF4-FFF2-40B4-BE49-F238E27FC236}">
                <a16:creationId xmlns:a16="http://schemas.microsoft.com/office/drawing/2014/main" id="{E1AE2A79-F1C3-8517-4F31-5FD7FB3D65CF}"/>
              </a:ext>
            </a:extLst>
          </p:cNvPr>
          <p:cNvSpPr txBox="1"/>
          <p:nvPr/>
        </p:nvSpPr>
        <p:spPr>
          <a:xfrm>
            <a:off x="516625" y="3946006"/>
            <a:ext cx="6325609" cy="553998"/>
          </a:xfrm>
          <a:prstGeom prst="rect">
            <a:avLst/>
          </a:prstGeom>
          <a:noFill/>
        </p:spPr>
        <p:txBody>
          <a:bodyPr wrap="square">
            <a:spAutoFit/>
          </a:bodyPr>
          <a:lstStyle/>
          <a:p>
            <a:pPr marL="0" lvl="0" indent="0" algn="l" rtl="0">
              <a:spcBef>
                <a:spcPts val="0"/>
              </a:spcBef>
              <a:spcAft>
                <a:spcPts val="0"/>
              </a:spcAft>
              <a:buNone/>
            </a:pPr>
            <a:r>
              <a:rPr lang="en-US" sz="1500" b="1" dirty="0">
                <a:solidFill>
                  <a:schemeClr val="lt2"/>
                </a:solidFill>
                <a:latin typeface="Montserrat"/>
                <a:ea typeface="Montserrat"/>
                <a:cs typeface="Montserrat"/>
                <a:sym typeface="Montserrat"/>
              </a:rPr>
              <a:t>* Offline graph, but possible to be hosted on web services </a:t>
            </a:r>
          </a:p>
          <a:p>
            <a:pPr marL="0" lvl="0" indent="0" algn="l" rtl="0">
              <a:spcBef>
                <a:spcPts val="0"/>
              </a:spcBef>
              <a:spcAft>
                <a:spcPts val="0"/>
              </a:spcAft>
              <a:buNone/>
            </a:pPr>
            <a:r>
              <a:rPr lang="en-US" sz="1500" b="1" dirty="0">
                <a:solidFill>
                  <a:schemeClr val="lt2"/>
                </a:solidFill>
                <a:latin typeface="Montserrat"/>
                <a:ea typeface="Montserrat"/>
                <a:cs typeface="Montserrat"/>
                <a:sym typeface="Montserrat"/>
              </a:rPr>
              <a:t>in the future (E.g. Clicking URL for real-time graph)</a:t>
            </a:r>
            <a:endParaRPr lang="en-US" sz="1400" dirty="0">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1009630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3" name="WhatsApp Video 2024-08-15 at 01.43.03.mp4">
            <a:hlinkClick r:id="" action="ppaction://media"/>
            <a:extLst>
              <a:ext uri="{FF2B5EF4-FFF2-40B4-BE49-F238E27FC236}">
                <a16:creationId xmlns:a16="http://schemas.microsoft.com/office/drawing/2014/main" id="{3ED4E729-2436-68A4-579F-54E315840EFF}"/>
              </a:ext>
            </a:extLst>
          </p:cNvPr>
          <p:cNvPicPr>
            <a:picLocks noChangeAspect="1"/>
          </p:cNvPicPr>
          <p:nvPr>
            <a:videoFile r:link="rId1"/>
            <p:extLst>
              <p:ext uri="{DAA4B4D4-6D71-4841-9C94-3DE7FCFB9230}">
                <p14:media xmlns:p14="http://schemas.microsoft.com/office/powerpoint/2010/main" r:embed="rId2">
                  <p14:trim end="2544.8254"/>
                </p14:media>
              </p:ext>
            </p:extLst>
          </p:nvPr>
        </p:nvPicPr>
        <p:blipFill>
          <a:blip r:embed="rId6"/>
          <a:stretch>
            <a:fillRect/>
          </a:stretch>
        </p:blipFill>
        <p:spPr>
          <a:xfrm>
            <a:off x="4864961" y="1766389"/>
            <a:ext cx="1479553" cy="3137272"/>
          </a:xfrm>
          <a:prstGeom prst="rect">
            <a:avLst/>
          </a:prstGeom>
        </p:spPr>
      </p:pic>
      <p:pic>
        <p:nvPicPr>
          <p:cNvPr id="2" name="WhatsApp Video 2024-08-15 at 01.45.13.mp4">
            <a:hlinkClick r:id="" action="ppaction://media"/>
            <a:extLst>
              <a:ext uri="{FF2B5EF4-FFF2-40B4-BE49-F238E27FC236}">
                <a16:creationId xmlns:a16="http://schemas.microsoft.com/office/drawing/2014/main" id="{EBEADB63-5959-AA4C-101E-785F599B011B}"/>
              </a:ext>
            </a:extLst>
          </p:cNvPr>
          <p:cNvPicPr>
            <a:picLocks noChangeAspect="1"/>
          </p:cNvPicPr>
          <p:nvPr>
            <a:videoFile r:link="rId1"/>
            <p:extLst>
              <p:ext uri="{DAA4B4D4-6D71-4841-9C94-3DE7FCFB9230}">
                <p14:media xmlns:p14="http://schemas.microsoft.com/office/powerpoint/2010/main" r:embed="rId3">
                  <p14:trim end="2189.0356"/>
                </p14:media>
              </p:ext>
            </p:extLst>
          </p:nvPr>
        </p:nvPicPr>
        <p:blipFill>
          <a:blip r:embed="rId7"/>
          <a:stretch>
            <a:fillRect/>
          </a:stretch>
        </p:blipFill>
        <p:spPr>
          <a:xfrm>
            <a:off x="2815911" y="1785212"/>
            <a:ext cx="1470675" cy="3118446"/>
          </a:xfrm>
          <a:prstGeom prst="rect">
            <a:avLst/>
          </a:prstGeom>
        </p:spPr>
      </p:pic>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r>
              <a:rPr lang="en-US" sz="2600" dirty="0"/>
              <a:t>06. BP Data Analytics Demo</a:t>
            </a:r>
          </a:p>
        </p:txBody>
      </p:sp>
      <p:sp>
        <p:nvSpPr>
          <p:cNvPr id="882" name="Google Shape;882;p79"/>
          <p:cNvSpPr txBox="1">
            <a:spLocks noGrp="1"/>
          </p:cNvSpPr>
          <p:nvPr>
            <p:ph type="subTitle" idx="4294967295"/>
          </p:nvPr>
        </p:nvSpPr>
        <p:spPr>
          <a:xfrm>
            <a:off x="2484833" y="1041817"/>
            <a:ext cx="4174334"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View elderly blood pressure data analytics (Access Permission)</a:t>
            </a:r>
          </a:p>
          <a:p>
            <a:pPr marL="0" lvl="0" indent="0" algn="ctr" rtl="0">
              <a:spcBef>
                <a:spcPts val="0"/>
              </a:spcBef>
              <a:spcAft>
                <a:spcPts val="0"/>
              </a:spcAft>
              <a:buNone/>
            </a:pPr>
            <a:endParaRPr lang="en-US" sz="1400" b="1" dirty="0"/>
          </a:p>
        </p:txBody>
      </p:sp>
    </p:spTree>
    <p:extLst>
      <p:ext uri="{BB962C8B-B14F-4D97-AF65-F5344CB8AC3E}">
        <p14:creationId xmlns:p14="http://schemas.microsoft.com/office/powerpoint/2010/main" val="2246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8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fullScrn="1">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7" name="WhatsApp Video 2024-08-13 at 13.38.20.mp4">
            <a:hlinkClick r:id="" action="ppaction://media"/>
            <a:extLst>
              <a:ext uri="{FF2B5EF4-FFF2-40B4-BE49-F238E27FC236}">
                <a16:creationId xmlns:a16="http://schemas.microsoft.com/office/drawing/2014/main" id="{585D2434-6E9D-2DFE-4C20-B7510A2FEF39}"/>
              </a:ext>
            </a:extLst>
          </p:cNvPr>
          <p:cNvPicPr>
            <a:picLocks noChangeAspect="1"/>
          </p:cNvPicPr>
          <p:nvPr>
            <a:videoFile r:link="rId1"/>
            <p:extLst>
              <p:ext uri="{DAA4B4D4-6D71-4841-9C94-3DE7FCFB9230}">
                <p14:media xmlns:p14="http://schemas.microsoft.com/office/powerpoint/2010/main" r:embed="rId2">
                  <p14:trim end="1496.7267"/>
                </p14:media>
              </p:ext>
            </p:extLst>
          </p:nvPr>
        </p:nvPicPr>
        <p:blipFill>
          <a:blip r:embed="rId5"/>
          <a:stretch>
            <a:fillRect/>
          </a:stretch>
        </p:blipFill>
        <p:spPr>
          <a:xfrm>
            <a:off x="3206061" y="1784413"/>
            <a:ext cx="1428109" cy="3028189"/>
          </a:xfrm>
          <a:prstGeom prst="rect">
            <a:avLst/>
          </a:prstGeom>
        </p:spPr>
      </p:pic>
      <p:sp>
        <p:nvSpPr>
          <p:cNvPr id="868" name="Google Shape;868;p78"/>
          <p:cNvSpPr txBox="1">
            <a:spLocks noGrp="1"/>
          </p:cNvSpPr>
          <p:nvPr>
            <p:ph type="title" idx="4294967295"/>
          </p:nvPr>
        </p:nvSpPr>
        <p:spPr>
          <a:xfrm>
            <a:off x="718500" y="347795"/>
            <a:ext cx="7707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a:t>06. Activity Planner Demo</a:t>
            </a:r>
            <a:endParaRPr sz="2600" dirty="0"/>
          </a:p>
        </p:txBody>
      </p:sp>
      <p:sp>
        <p:nvSpPr>
          <p:cNvPr id="8" name="Google Shape;872;p78">
            <a:extLst>
              <a:ext uri="{FF2B5EF4-FFF2-40B4-BE49-F238E27FC236}">
                <a16:creationId xmlns:a16="http://schemas.microsoft.com/office/drawing/2014/main" id="{40C1F137-57FD-686C-9263-57EF2B56BA25}"/>
              </a:ext>
            </a:extLst>
          </p:cNvPr>
          <p:cNvSpPr txBox="1">
            <a:spLocks/>
          </p:cNvSpPr>
          <p:nvPr/>
        </p:nvSpPr>
        <p:spPr>
          <a:xfrm>
            <a:off x="5337759" y="1339815"/>
            <a:ext cx="3269225" cy="44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SG" sz="1400" b="1" dirty="0"/>
              <a:t>Activity uploaded to firebase</a:t>
            </a:r>
          </a:p>
          <a:p>
            <a:pPr marL="0" indent="0" algn="ctr">
              <a:buFont typeface="Montserrat"/>
              <a:buNone/>
            </a:pPr>
            <a:endParaRPr lang="en-SG" sz="1400" b="1" dirty="0"/>
          </a:p>
        </p:txBody>
      </p:sp>
      <p:sp>
        <p:nvSpPr>
          <p:cNvPr id="11" name="Google Shape;882;p79">
            <a:extLst>
              <a:ext uri="{FF2B5EF4-FFF2-40B4-BE49-F238E27FC236}">
                <a16:creationId xmlns:a16="http://schemas.microsoft.com/office/drawing/2014/main" id="{F3DE53A9-B0C3-C138-A0DA-D05B04768046}"/>
              </a:ext>
            </a:extLst>
          </p:cNvPr>
          <p:cNvSpPr txBox="1">
            <a:spLocks/>
          </p:cNvSpPr>
          <p:nvPr/>
        </p:nvSpPr>
        <p:spPr>
          <a:xfrm>
            <a:off x="273650" y="1099455"/>
            <a:ext cx="2827469"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lvl="0" indent="0" algn="ctr" rtl="0">
              <a:spcBef>
                <a:spcPts val="0"/>
              </a:spcBef>
              <a:spcAft>
                <a:spcPts val="0"/>
              </a:spcAft>
              <a:buNone/>
            </a:pPr>
            <a:r>
              <a:rPr lang="en-US" sz="1300" b="1" dirty="0"/>
              <a:t>No activities found </a:t>
            </a:r>
          </a:p>
          <a:p>
            <a:pPr marL="0" lvl="0" indent="0" algn="ctr" rtl="0">
              <a:spcBef>
                <a:spcPts val="0"/>
              </a:spcBef>
              <a:spcAft>
                <a:spcPts val="0"/>
              </a:spcAft>
              <a:buNone/>
            </a:pPr>
            <a:r>
              <a:rPr lang="en-US" sz="1300" b="1" dirty="0"/>
              <a:t>(Activities yet to plan)</a:t>
            </a:r>
          </a:p>
          <a:p>
            <a:pPr marL="0" lvl="0" indent="0" algn="ctr" rtl="0">
              <a:spcBef>
                <a:spcPts val="0"/>
              </a:spcBef>
              <a:spcAft>
                <a:spcPts val="0"/>
              </a:spcAft>
              <a:buNone/>
            </a:pPr>
            <a:endParaRPr lang="en-US" sz="1300" b="1" dirty="0"/>
          </a:p>
        </p:txBody>
      </p:sp>
      <p:sp>
        <p:nvSpPr>
          <p:cNvPr id="12" name="Google Shape;882;p79">
            <a:extLst>
              <a:ext uri="{FF2B5EF4-FFF2-40B4-BE49-F238E27FC236}">
                <a16:creationId xmlns:a16="http://schemas.microsoft.com/office/drawing/2014/main" id="{F06C28D5-AF0F-A366-BF8F-F46EC5D66E4A}"/>
              </a:ext>
            </a:extLst>
          </p:cNvPr>
          <p:cNvSpPr txBox="1">
            <a:spLocks/>
          </p:cNvSpPr>
          <p:nvPr/>
        </p:nvSpPr>
        <p:spPr>
          <a:xfrm>
            <a:off x="2984122" y="987014"/>
            <a:ext cx="1843106"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lvl="0" indent="0" algn="ctr" rtl="0">
              <a:spcBef>
                <a:spcPts val="0"/>
              </a:spcBef>
              <a:spcAft>
                <a:spcPts val="0"/>
              </a:spcAft>
              <a:buNone/>
            </a:pPr>
            <a:r>
              <a:rPr lang="en-SG" sz="1300" b="1" dirty="0"/>
              <a:t>Caregiver Plan &amp; </a:t>
            </a:r>
          </a:p>
          <a:p>
            <a:pPr marL="0" lvl="0" indent="0" algn="ctr" rtl="0">
              <a:spcBef>
                <a:spcPts val="0"/>
              </a:spcBef>
              <a:spcAft>
                <a:spcPts val="0"/>
              </a:spcAft>
              <a:buNone/>
            </a:pPr>
            <a:r>
              <a:rPr lang="en-SG" sz="1300" b="1" dirty="0"/>
              <a:t>View Activities</a:t>
            </a:r>
          </a:p>
        </p:txBody>
      </p:sp>
      <p:pic>
        <p:nvPicPr>
          <p:cNvPr id="2" name="Picture 1" descr="A screen shot of a phone&#10;&#10;Description automatically generated">
            <a:extLst>
              <a:ext uri="{FF2B5EF4-FFF2-40B4-BE49-F238E27FC236}">
                <a16:creationId xmlns:a16="http://schemas.microsoft.com/office/drawing/2014/main" id="{49E1CC2D-522E-F32D-9DDF-DD962B4DF46F}"/>
              </a:ext>
            </a:extLst>
          </p:cNvPr>
          <p:cNvPicPr>
            <a:picLocks noChangeAspect="1"/>
          </p:cNvPicPr>
          <p:nvPr/>
        </p:nvPicPr>
        <p:blipFill>
          <a:blip r:embed="rId6"/>
          <a:stretch>
            <a:fillRect/>
          </a:stretch>
        </p:blipFill>
        <p:spPr>
          <a:xfrm>
            <a:off x="924910" y="1784415"/>
            <a:ext cx="1428109" cy="302872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2FE9257-953E-B0BD-36B9-F0278856E195}"/>
              </a:ext>
            </a:extLst>
          </p:cNvPr>
          <p:cNvPicPr>
            <a:picLocks noChangeAspect="1"/>
          </p:cNvPicPr>
          <p:nvPr/>
        </p:nvPicPr>
        <p:blipFill rotWithShape="1">
          <a:blip r:embed="rId7"/>
          <a:srcRect r="36033"/>
          <a:stretch/>
        </p:blipFill>
        <p:spPr>
          <a:xfrm>
            <a:off x="5230660" y="1784415"/>
            <a:ext cx="3483425" cy="2127709"/>
          </a:xfrm>
          <a:prstGeom prst="rect">
            <a:avLst/>
          </a:prstGeom>
          <a:ln>
            <a:solidFill>
              <a:schemeClr val="bg2">
                <a:lumMod val="20000"/>
                <a:lumOff val="80000"/>
              </a:schemeClr>
            </a:solidFill>
          </a:ln>
        </p:spPr>
      </p:pic>
    </p:spTree>
    <p:extLst>
      <p:ext uri="{BB962C8B-B14F-4D97-AF65-F5344CB8AC3E}">
        <p14:creationId xmlns:p14="http://schemas.microsoft.com/office/powerpoint/2010/main" val="139468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a:t>06. Activity Planner Demo</a:t>
            </a:r>
            <a:endParaRPr sz="2600" dirty="0"/>
          </a:p>
        </p:txBody>
      </p:sp>
      <p:sp>
        <p:nvSpPr>
          <p:cNvPr id="882" name="Google Shape;882;p79"/>
          <p:cNvSpPr txBox="1">
            <a:spLocks noGrp="1"/>
          </p:cNvSpPr>
          <p:nvPr>
            <p:ph type="subTitle" idx="4294967295"/>
          </p:nvPr>
        </p:nvSpPr>
        <p:spPr>
          <a:xfrm>
            <a:off x="1270788" y="1053823"/>
            <a:ext cx="3186989"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No activities found</a:t>
            </a:r>
          </a:p>
          <a:p>
            <a:pPr marL="0" lvl="0" indent="0" algn="ctr" rtl="0">
              <a:spcBef>
                <a:spcPts val="0"/>
              </a:spcBef>
              <a:spcAft>
                <a:spcPts val="0"/>
              </a:spcAft>
              <a:buNone/>
            </a:pPr>
            <a:r>
              <a:rPr lang="en-US" sz="1400" b="1" dirty="0"/>
              <a:t>(Caregivers no plan activities)</a:t>
            </a:r>
          </a:p>
          <a:p>
            <a:pPr marL="0" lvl="0" indent="0" algn="ctr" rtl="0">
              <a:spcBef>
                <a:spcPts val="0"/>
              </a:spcBef>
              <a:spcAft>
                <a:spcPts val="0"/>
              </a:spcAft>
              <a:buNone/>
            </a:pPr>
            <a:endParaRPr lang="en-US" sz="1400" b="1" dirty="0"/>
          </a:p>
        </p:txBody>
      </p:sp>
      <p:sp>
        <p:nvSpPr>
          <p:cNvPr id="883" name="Google Shape;883;p79"/>
          <p:cNvSpPr txBox="1">
            <a:spLocks noGrp="1"/>
          </p:cNvSpPr>
          <p:nvPr>
            <p:ph type="subTitle" idx="4294967295"/>
          </p:nvPr>
        </p:nvSpPr>
        <p:spPr>
          <a:xfrm>
            <a:off x="4078853" y="937100"/>
            <a:ext cx="3529803"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Elderly view </a:t>
            </a:r>
          </a:p>
          <a:p>
            <a:pPr marL="0" lvl="0" indent="0" algn="ctr" rtl="0">
              <a:spcBef>
                <a:spcPts val="0"/>
              </a:spcBef>
              <a:spcAft>
                <a:spcPts val="0"/>
              </a:spcAft>
              <a:buNone/>
            </a:pPr>
            <a:r>
              <a:rPr lang="en-US" sz="1400" b="1" dirty="0"/>
              <a:t>planned activities</a:t>
            </a:r>
          </a:p>
        </p:txBody>
      </p:sp>
      <p:pic>
        <p:nvPicPr>
          <p:cNvPr id="4" name="Picture 3" descr="A screen shot of a phone&#10;&#10;Description automatically generated">
            <a:extLst>
              <a:ext uri="{FF2B5EF4-FFF2-40B4-BE49-F238E27FC236}">
                <a16:creationId xmlns:a16="http://schemas.microsoft.com/office/drawing/2014/main" id="{F852AE2C-4C8D-BADE-9A12-C377DD9A90F8}"/>
              </a:ext>
            </a:extLst>
          </p:cNvPr>
          <p:cNvPicPr>
            <a:picLocks noChangeAspect="1"/>
          </p:cNvPicPr>
          <p:nvPr/>
        </p:nvPicPr>
        <p:blipFill>
          <a:blip r:embed="rId5"/>
          <a:stretch>
            <a:fillRect/>
          </a:stretch>
        </p:blipFill>
        <p:spPr>
          <a:xfrm>
            <a:off x="2136645" y="1704693"/>
            <a:ext cx="1457737" cy="3114650"/>
          </a:xfrm>
          <a:prstGeom prst="rect">
            <a:avLst/>
          </a:prstGeom>
        </p:spPr>
      </p:pic>
      <p:pic>
        <p:nvPicPr>
          <p:cNvPr id="6" name="WhatsApp Video 2024-08-13 at 12.29.24.mp4">
            <a:hlinkClick r:id="" action="ppaction://media"/>
            <a:extLst>
              <a:ext uri="{FF2B5EF4-FFF2-40B4-BE49-F238E27FC236}">
                <a16:creationId xmlns:a16="http://schemas.microsoft.com/office/drawing/2014/main" id="{89D0DC1A-39E0-C568-9D24-68E05FC291D7}"/>
              </a:ext>
            </a:extLst>
          </p:cNvPr>
          <p:cNvPicPr>
            <a:picLocks noChangeAspect="1"/>
          </p:cNvPicPr>
          <p:nvPr>
            <a:videoFile r:link="rId1"/>
            <p:extLst>
              <p:ext uri="{DAA4B4D4-6D71-4841-9C94-3DE7FCFB9230}">
                <p14:media xmlns:p14="http://schemas.microsoft.com/office/powerpoint/2010/main" r:embed="rId2">
                  <p14:trim end="688.0341"/>
                </p14:media>
              </p:ext>
            </p:extLst>
          </p:nvPr>
        </p:nvPicPr>
        <p:blipFill>
          <a:blip r:embed="rId6"/>
          <a:stretch>
            <a:fillRect/>
          </a:stretch>
        </p:blipFill>
        <p:spPr>
          <a:xfrm>
            <a:off x="5114886" y="1704694"/>
            <a:ext cx="1457736" cy="3091011"/>
          </a:xfrm>
          <a:prstGeom prst="rect">
            <a:avLst/>
          </a:prstGeom>
        </p:spPr>
      </p:pic>
    </p:spTree>
    <p:extLst>
      <p:ext uri="{BB962C8B-B14F-4D97-AF65-F5344CB8AC3E}">
        <p14:creationId xmlns:p14="http://schemas.microsoft.com/office/powerpoint/2010/main" val="331647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11" name="WhatsApp Video 2024-08-10 at 03.47.43">
            <a:hlinkClick r:id="" action="ppaction://media"/>
            <a:extLst>
              <a:ext uri="{FF2B5EF4-FFF2-40B4-BE49-F238E27FC236}">
                <a16:creationId xmlns:a16="http://schemas.microsoft.com/office/drawing/2014/main" id="{4AACD715-226A-6DC9-365B-DCCFD90467B3}"/>
              </a:ext>
            </a:extLst>
          </p:cNvPr>
          <p:cNvPicPr>
            <a:picLocks noChangeAspect="1"/>
          </p:cNvPicPr>
          <p:nvPr>
            <a:videoFile r:link="rId1"/>
            <p:extLst>
              <p:ext uri="{DAA4B4D4-6D71-4841-9C94-3DE7FCFB9230}">
                <p14:media xmlns:p14="http://schemas.microsoft.com/office/powerpoint/2010/main" r:embed="rId2">
                  <p14:trim st="3589.2811" end="261.7704"/>
                </p14:media>
              </p:ext>
            </p:extLst>
          </p:nvPr>
        </p:nvPicPr>
        <p:blipFill>
          <a:blip r:embed="rId7"/>
          <a:stretch>
            <a:fillRect/>
          </a:stretch>
        </p:blipFill>
        <p:spPr>
          <a:xfrm>
            <a:off x="6684522" y="1785949"/>
            <a:ext cx="1278549" cy="2711059"/>
          </a:xfrm>
          <a:prstGeom prst="rect">
            <a:avLst/>
          </a:prstGeom>
        </p:spPr>
      </p:pic>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a:t>06. Activity Planner Demo</a:t>
            </a:r>
            <a:endParaRPr sz="2600" dirty="0"/>
          </a:p>
        </p:txBody>
      </p:sp>
      <p:sp>
        <p:nvSpPr>
          <p:cNvPr id="882" name="Google Shape;882;p79"/>
          <p:cNvSpPr txBox="1">
            <a:spLocks noGrp="1"/>
          </p:cNvSpPr>
          <p:nvPr>
            <p:ph type="subTitle" idx="4294967295"/>
          </p:nvPr>
        </p:nvSpPr>
        <p:spPr>
          <a:xfrm>
            <a:off x="2765267" y="980198"/>
            <a:ext cx="3453661"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300" b="1" dirty="0"/>
              <a:t>Elderly submit activity </a:t>
            </a:r>
          </a:p>
          <a:p>
            <a:pPr marL="0" lvl="0" indent="0" algn="ctr" rtl="0">
              <a:spcBef>
                <a:spcPts val="0"/>
              </a:spcBef>
              <a:spcAft>
                <a:spcPts val="0"/>
              </a:spcAft>
              <a:buNone/>
            </a:pPr>
            <a:r>
              <a:rPr lang="en-SG" sz="1300" b="1" dirty="0"/>
              <a:t>completion status</a:t>
            </a:r>
            <a:endParaRPr sz="1300" b="1" dirty="0"/>
          </a:p>
        </p:txBody>
      </p:sp>
      <p:sp>
        <p:nvSpPr>
          <p:cNvPr id="883" name="Google Shape;883;p79"/>
          <p:cNvSpPr txBox="1">
            <a:spLocks noGrp="1"/>
          </p:cNvSpPr>
          <p:nvPr>
            <p:ph type="subTitle" idx="4294967295"/>
          </p:nvPr>
        </p:nvSpPr>
        <p:spPr>
          <a:xfrm>
            <a:off x="5792797" y="980198"/>
            <a:ext cx="310227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300" b="1" dirty="0"/>
              <a:t>Caregiver Track Elderly </a:t>
            </a:r>
          </a:p>
          <a:p>
            <a:pPr marL="0" lvl="0" indent="0" algn="ctr" rtl="0">
              <a:spcBef>
                <a:spcPts val="0"/>
              </a:spcBef>
              <a:spcAft>
                <a:spcPts val="0"/>
              </a:spcAft>
              <a:buNone/>
            </a:pPr>
            <a:r>
              <a:rPr lang="en-SG" sz="1300" b="1" dirty="0"/>
              <a:t>Activity Status</a:t>
            </a:r>
            <a:endParaRPr sz="1300" b="1" dirty="0"/>
          </a:p>
        </p:txBody>
      </p:sp>
      <p:sp>
        <p:nvSpPr>
          <p:cNvPr id="3" name="Google Shape;882;p79">
            <a:extLst>
              <a:ext uri="{FF2B5EF4-FFF2-40B4-BE49-F238E27FC236}">
                <a16:creationId xmlns:a16="http://schemas.microsoft.com/office/drawing/2014/main" id="{B94701B5-1C95-8313-F471-B7677D4315BD}"/>
              </a:ext>
            </a:extLst>
          </p:cNvPr>
          <p:cNvSpPr txBox="1">
            <a:spLocks/>
          </p:cNvSpPr>
          <p:nvPr/>
        </p:nvSpPr>
        <p:spPr>
          <a:xfrm>
            <a:off x="3685302" y="4619882"/>
            <a:ext cx="1331356" cy="2675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solidFill>
                  <a:srgbClr val="FF0000"/>
                </a:solidFill>
              </a:rPr>
              <a:t>YES &amp; NO</a:t>
            </a:r>
          </a:p>
        </p:txBody>
      </p:sp>
      <p:sp>
        <p:nvSpPr>
          <p:cNvPr id="8" name="Google Shape;882;p79">
            <a:extLst>
              <a:ext uri="{FF2B5EF4-FFF2-40B4-BE49-F238E27FC236}">
                <a16:creationId xmlns:a16="http://schemas.microsoft.com/office/drawing/2014/main" id="{4A87C807-7FCD-B15B-DC62-8320DFE1736A}"/>
              </a:ext>
            </a:extLst>
          </p:cNvPr>
          <p:cNvSpPr txBox="1">
            <a:spLocks/>
          </p:cNvSpPr>
          <p:nvPr/>
        </p:nvSpPr>
        <p:spPr>
          <a:xfrm>
            <a:off x="7023" y="1072567"/>
            <a:ext cx="3259933"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t>No activity status found</a:t>
            </a:r>
          </a:p>
          <a:p>
            <a:pPr marL="0" indent="0" algn="ctr">
              <a:buFont typeface="Montserrat"/>
              <a:buNone/>
            </a:pPr>
            <a:r>
              <a:rPr lang="en-US" sz="1300" b="1" dirty="0"/>
              <a:t>(Elderly yet to submit)</a:t>
            </a:r>
          </a:p>
          <a:p>
            <a:pPr marL="0" indent="0" algn="ctr">
              <a:buFont typeface="Montserrat"/>
              <a:buNone/>
            </a:pPr>
            <a:endParaRPr lang="en-US" sz="1300" b="1" dirty="0"/>
          </a:p>
        </p:txBody>
      </p:sp>
      <p:pic>
        <p:nvPicPr>
          <p:cNvPr id="10" name="Picture 9" descr="A screen shot of a phone&#10;&#10;Description automatically generated">
            <a:extLst>
              <a:ext uri="{FF2B5EF4-FFF2-40B4-BE49-F238E27FC236}">
                <a16:creationId xmlns:a16="http://schemas.microsoft.com/office/drawing/2014/main" id="{774C9D9D-197F-840F-A23D-5E4227F447AC}"/>
              </a:ext>
            </a:extLst>
          </p:cNvPr>
          <p:cNvPicPr>
            <a:picLocks noChangeAspect="1"/>
          </p:cNvPicPr>
          <p:nvPr/>
        </p:nvPicPr>
        <p:blipFill>
          <a:blip r:embed="rId8"/>
          <a:stretch>
            <a:fillRect/>
          </a:stretch>
        </p:blipFill>
        <p:spPr>
          <a:xfrm>
            <a:off x="949628" y="1777598"/>
            <a:ext cx="1278548" cy="2710319"/>
          </a:xfrm>
          <a:prstGeom prst="rect">
            <a:avLst/>
          </a:prstGeom>
        </p:spPr>
      </p:pic>
      <p:pic>
        <p:nvPicPr>
          <p:cNvPr id="6" name="WhatsApp Video 2024-08-13 at 13.13.48.mp4">
            <a:hlinkClick r:id="" action="ppaction://media"/>
            <a:extLst>
              <a:ext uri="{FF2B5EF4-FFF2-40B4-BE49-F238E27FC236}">
                <a16:creationId xmlns:a16="http://schemas.microsoft.com/office/drawing/2014/main" id="{4BBFBBCB-4EF3-CC55-6F5F-98173646AE2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755178" y="1768480"/>
            <a:ext cx="1282500" cy="2719437"/>
          </a:xfrm>
          <a:prstGeom prst="rect">
            <a:avLst/>
          </a:prstGeom>
        </p:spPr>
      </p:pic>
    </p:spTree>
    <p:extLst>
      <p:ext uri="{BB962C8B-B14F-4D97-AF65-F5344CB8AC3E}">
        <p14:creationId xmlns:p14="http://schemas.microsoft.com/office/powerpoint/2010/main" val="54358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fullScrn="1">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8"/>
          <p:cNvSpPr txBox="1">
            <a:spLocks noGrp="1"/>
          </p:cNvSpPr>
          <p:nvPr>
            <p:ph type="title" idx="4294967295"/>
          </p:nvPr>
        </p:nvSpPr>
        <p:spPr>
          <a:xfrm>
            <a:off x="718500" y="347795"/>
            <a:ext cx="7707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a:t>06. Activity Planner Demo</a:t>
            </a:r>
            <a:endParaRPr sz="2600" dirty="0"/>
          </a:p>
        </p:txBody>
      </p:sp>
      <p:sp>
        <p:nvSpPr>
          <p:cNvPr id="871" name="Google Shape;871;p78"/>
          <p:cNvSpPr txBox="1">
            <a:spLocks noGrp="1"/>
          </p:cNvSpPr>
          <p:nvPr>
            <p:ph type="subTitle" idx="4294967295"/>
          </p:nvPr>
        </p:nvSpPr>
        <p:spPr>
          <a:xfrm>
            <a:off x="2292397" y="920495"/>
            <a:ext cx="4559207" cy="797400"/>
          </a:xfrm>
          <a:prstGeom prst="rect">
            <a:avLst/>
          </a:prstGeom>
        </p:spPr>
        <p:txBody>
          <a:bodyPr spcFirstLastPara="1" wrap="square" lIns="91425" tIns="91425" rIns="91425" bIns="91425" anchor="ctr" anchorCtr="0">
            <a:noAutofit/>
          </a:bodyPr>
          <a:lstStyle/>
          <a:p>
            <a:pPr marL="0" indent="0" algn="ctr">
              <a:buFont typeface="Montserrat"/>
              <a:buNone/>
            </a:pPr>
            <a:r>
              <a:rPr lang="en-SG" sz="1400" b="1" dirty="0"/>
              <a:t>Activity Status uploaded to firebase</a:t>
            </a:r>
          </a:p>
        </p:txBody>
      </p:sp>
      <p:pic>
        <p:nvPicPr>
          <p:cNvPr id="4" name="Picture 3" descr="A screenshot of a computer&#10;&#10;Description automatically generated">
            <a:extLst>
              <a:ext uri="{FF2B5EF4-FFF2-40B4-BE49-F238E27FC236}">
                <a16:creationId xmlns:a16="http://schemas.microsoft.com/office/drawing/2014/main" id="{E54606CB-5A74-E509-3461-1DD347331551}"/>
              </a:ext>
            </a:extLst>
          </p:cNvPr>
          <p:cNvPicPr>
            <a:picLocks noChangeAspect="1"/>
          </p:cNvPicPr>
          <p:nvPr/>
        </p:nvPicPr>
        <p:blipFill>
          <a:blip r:embed="rId3"/>
          <a:stretch>
            <a:fillRect/>
          </a:stretch>
        </p:blipFill>
        <p:spPr>
          <a:xfrm>
            <a:off x="1174093" y="1601672"/>
            <a:ext cx="6795814" cy="3194033"/>
          </a:xfrm>
          <a:prstGeom prst="rect">
            <a:avLst/>
          </a:prstGeom>
          <a:ln>
            <a:solidFill>
              <a:schemeClr val="bg2">
                <a:lumMod val="20000"/>
                <a:lumOff val="80000"/>
              </a:schemeClr>
            </a:solidFill>
          </a:ln>
        </p:spPr>
      </p:pic>
    </p:spTree>
    <p:extLst>
      <p:ext uri="{BB962C8B-B14F-4D97-AF65-F5344CB8AC3E}">
        <p14:creationId xmlns:p14="http://schemas.microsoft.com/office/powerpoint/2010/main" val="272352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0"/>
          <p:cNvSpPr txBox="1">
            <a:spLocks noGrp="1"/>
          </p:cNvSpPr>
          <p:nvPr>
            <p:ph type="title" idx="4294967295"/>
          </p:nvPr>
        </p:nvSpPr>
        <p:spPr>
          <a:xfrm>
            <a:off x="724050" y="347825"/>
            <a:ext cx="76959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a:t>01. Problem Statement</a:t>
            </a:r>
            <a:endParaRPr sz="2700" dirty="0"/>
          </a:p>
        </p:txBody>
      </p:sp>
      <p:sp>
        <p:nvSpPr>
          <p:cNvPr id="757" name="Google Shape;757;p60"/>
          <p:cNvSpPr txBox="1">
            <a:spLocks noGrp="1"/>
          </p:cNvSpPr>
          <p:nvPr>
            <p:ph type="subTitle" idx="4294967295"/>
          </p:nvPr>
        </p:nvSpPr>
        <p:spPr>
          <a:xfrm>
            <a:off x="843750" y="1305450"/>
            <a:ext cx="7510137" cy="3157200"/>
          </a:xfrm>
          <a:prstGeom prst="rect">
            <a:avLst/>
          </a:prstGeom>
        </p:spPr>
        <p:txBody>
          <a:bodyPr spcFirstLastPara="1" wrap="square" lIns="91425" tIns="91425" rIns="91425" bIns="91425" anchor="t" anchorCtr="0">
            <a:noAutofit/>
          </a:bodyPr>
          <a:lstStyle/>
          <a:p>
            <a:pPr marL="0" indent="0">
              <a:buNone/>
            </a:pPr>
            <a:r>
              <a:rPr lang="en-US" sz="1900" dirty="0"/>
              <a:t>Nearly 25% of the population in Singapore is expected to be 65 years or older by 2030, as the country’s demographic are shifting towards an aging population. </a:t>
            </a:r>
          </a:p>
          <a:p>
            <a:pPr marL="0" indent="0">
              <a:buNone/>
            </a:pPr>
            <a:endParaRPr lang="en-US" sz="1900" dirty="0"/>
          </a:p>
          <a:p>
            <a:pPr marL="0" indent="0">
              <a:buNone/>
            </a:pPr>
            <a:r>
              <a:rPr lang="en-US" sz="1900" dirty="0"/>
              <a:t>This rapid increase in the demographic creates significant challenges for caregivers:</a:t>
            </a:r>
          </a:p>
          <a:p>
            <a:pPr marL="457200" lvl="0" indent="-349250" algn="l" rtl="0">
              <a:spcBef>
                <a:spcPts val="1000"/>
              </a:spcBef>
              <a:spcAft>
                <a:spcPts val="0"/>
              </a:spcAft>
              <a:buSzPts val="1900"/>
              <a:buAutoNum type="arabicParenR"/>
            </a:pPr>
            <a:r>
              <a:rPr lang="en" sz="1900" dirty="0"/>
              <a:t>Increased demand for caregiving services.</a:t>
            </a:r>
            <a:endParaRPr sz="1900" dirty="0"/>
          </a:p>
          <a:p>
            <a:pPr marL="457200" lvl="0" indent="-349250" algn="l" rtl="0">
              <a:spcBef>
                <a:spcPts val="1000"/>
              </a:spcBef>
              <a:spcAft>
                <a:spcPts val="0"/>
              </a:spcAft>
              <a:buSzPts val="1900"/>
              <a:buAutoNum type="arabicParenR"/>
            </a:pPr>
            <a:r>
              <a:rPr lang="en-US" sz="1900" dirty="0"/>
              <a:t>Ensuring elderly safety and well-being.</a:t>
            </a:r>
          </a:p>
          <a:p>
            <a:pPr marL="0" lvl="0" indent="0" algn="l" rtl="0">
              <a:spcBef>
                <a:spcPts val="0"/>
              </a:spcBef>
              <a:spcAft>
                <a:spcPts val="0"/>
              </a:spcAft>
              <a:buNone/>
            </a:pPr>
            <a:endParaRPr sz="1900" dirty="0"/>
          </a:p>
          <a:p>
            <a:pPr marL="0" lvl="0" indent="0" algn="l" rtl="0">
              <a:spcBef>
                <a:spcPts val="0"/>
              </a:spcBef>
              <a:spcAft>
                <a:spcPts val="0"/>
              </a:spcAft>
              <a:buNone/>
            </a:pPr>
            <a:endParaRPr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3" name="WhatsApp Video 2024-08-10 at 18.34.22">
            <a:hlinkClick r:id="" action="ppaction://media"/>
            <a:extLst>
              <a:ext uri="{FF2B5EF4-FFF2-40B4-BE49-F238E27FC236}">
                <a16:creationId xmlns:a16="http://schemas.microsoft.com/office/drawing/2014/main" id="{E9C2CC3B-F3B0-0F62-9AA7-19AAE5309D08}"/>
              </a:ext>
            </a:extLst>
          </p:cNvPr>
          <p:cNvPicPr>
            <a:picLocks noChangeAspect="1"/>
          </p:cNvPicPr>
          <p:nvPr>
            <a:videoFile r:link="rId1"/>
            <p:extLst>
              <p:ext uri="{DAA4B4D4-6D71-4841-9C94-3DE7FCFB9230}">
                <p14:media xmlns:p14="http://schemas.microsoft.com/office/powerpoint/2010/main" r:embed="rId2">
                  <p14:trim st="2758.0154" end="284.0899"/>
                </p14:media>
              </p:ext>
            </p:extLst>
          </p:nvPr>
        </p:nvPicPr>
        <p:blipFill>
          <a:blip r:embed="rId6"/>
          <a:stretch>
            <a:fillRect/>
          </a:stretch>
        </p:blipFill>
        <p:spPr>
          <a:xfrm>
            <a:off x="405928" y="2224623"/>
            <a:ext cx="4441280" cy="1843550"/>
          </a:xfrm>
          <a:prstGeom prst="rect">
            <a:avLst/>
          </a:prstGeom>
        </p:spPr>
      </p:pic>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600" dirty="0"/>
              <a:t>06. Activity Planner Demo</a:t>
            </a:r>
            <a:endParaRPr sz="2600" dirty="0"/>
          </a:p>
        </p:txBody>
      </p:sp>
      <p:sp>
        <p:nvSpPr>
          <p:cNvPr id="883" name="Google Shape;883;p79"/>
          <p:cNvSpPr txBox="1">
            <a:spLocks noGrp="1"/>
          </p:cNvSpPr>
          <p:nvPr>
            <p:ph type="subTitle" idx="4294967295"/>
          </p:nvPr>
        </p:nvSpPr>
        <p:spPr>
          <a:xfrm>
            <a:off x="6303246" y="1114787"/>
            <a:ext cx="310227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300" b="1" dirty="0"/>
              <a:t>Clear All Activities</a:t>
            </a:r>
            <a:endParaRPr sz="1300" b="1" dirty="0"/>
          </a:p>
        </p:txBody>
      </p:sp>
      <p:sp>
        <p:nvSpPr>
          <p:cNvPr id="8" name="Google Shape;882;p79">
            <a:extLst>
              <a:ext uri="{FF2B5EF4-FFF2-40B4-BE49-F238E27FC236}">
                <a16:creationId xmlns:a16="http://schemas.microsoft.com/office/drawing/2014/main" id="{4A87C807-7FCD-B15B-DC62-8320DFE1736A}"/>
              </a:ext>
            </a:extLst>
          </p:cNvPr>
          <p:cNvSpPr txBox="1">
            <a:spLocks/>
          </p:cNvSpPr>
          <p:nvPr/>
        </p:nvSpPr>
        <p:spPr>
          <a:xfrm>
            <a:off x="771916" y="1384973"/>
            <a:ext cx="3965483"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t>Remove certain activity + </a:t>
            </a:r>
          </a:p>
          <a:p>
            <a:pPr marL="0" indent="0" algn="ctr">
              <a:buFont typeface="Montserrat"/>
              <a:buNone/>
            </a:pPr>
            <a:r>
              <a:rPr lang="en-US" sz="1300" b="1" dirty="0"/>
              <a:t>Activity deleted from firebase</a:t>
            </a:r>
          </a:p>
        </p:txBody>
      </p:sp>
      <p:sp>
        <p:nvSpPr>
          <p:cNvPr id="10" name="Google Shape;883;p79">
            <a:extLst>
              <a:ext uri="{FF2B5EF4-FFF2-40B4-BE49-F238E27FC236}">
                <a16:creationId xmlns:a16="http://schemas.microsoft.com/office/drawing/2014/main" id="{F452EB31-09A2-B335-9A0D-5AFD9A09C7FD}"/>
              </a:ext>
            </a:extLst>
          </p:cNvPr>
          <p:cNvSpPr txBox="1">
            <a:spLocks/>
          </p:cNvSpPr>
          <p:nvPr/>
        </p:nvSpPr>
        <p:spPr>
          <a:xfrm>
            <a:off x="4748118" y="1075327"/>
            <a:ext cx="2518211"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SG" sz="1300" b="1" dirty="0"/>
              <a:t>Elderly view </a:t>
            </a:r>
          </a:p>
          <a:p>
            <a:pPr marL="0" indent="0" algn="ctr">
              <a:buFont typeface="Montserrat"/>
              <a:buNone/>
            </a:pPr>
            <a:r>
              <a:rPr lang="en-SG" sz="1300" b="1" dirty="0"/>
              <a:t>updated activity</a:t>
            </a:r>
          </a:p>
        </p:txBody>
      </p:sp>
      <p:pic>
        <p:nvPicPr>
          <p:cNvPr id="12" name="Picture 11" descr="A screenshot of a phone&#10;&#10;Description automatically generated">
            <a:extLst>
              <a:ext uri="{FF2B5EF4-FFF2-40B4-BE49-F238E27FC236}">
                <a16:creationId xmlns:a16="http://schemas.microsoft.com/office/drawing/2014/main" id="{07655610-5839-F557-88A9-30A4AE5C02EA}"/>
              </a:ext>
            </a:extLst>
          </p:cNvPr>
          <p:cNvPicPr>
            <a:picLocks noChangeAspect="1"/>
          </p:cNvPicPr>
          <p:nvPr/>
        </p:nvPicPr>
        <p:blipFill>
          <a:blip r:embed="rId7"/>
          <a:stretch>
            <a:fillRect/>
          </a:stretch>
        </p:blipFill>
        <p:spPr>
          <a:xfrm>
            <a:off x="5370050" y="1852561"/>
            <a:ext cx="1274348" cy="2801103"/>
          </a:xfrm>
          <a:prstGeom prst="rect">
            <a:avLst/>
          </a:prstGeom>
        </p:spPr>
      </p:pic>
      <p:pic>
        <p:nvPicPr>
          <p:cNvPr id="13" name="WhatsApp Video 2024-07-28 at 17.03.23 (1)">
            <a:hlinkClick r:id="" action="ppaction://media"/>
            <a:extLst>
              <a:ext uri="{FF2B5EF4-FFF2-40B4-BE49-F238E27FC236}">
                <a16:creationId xmlns:a16="http://schemas.microsoft.com/office/drawing/2014/main" id="{A13D614C-95BC-9A78-5892-231B27B7703D}"/>
              </a:ext>
            </a:extLst>
          </p:cNvPr>
          <p:cNvPicPr>
            <a:picLocks noChangeAspect="1"/>
          </p:cNvPicPr>
          <p:nvPr>
            <a:videoFile r:link="rId1"/>
            <p:extLst>
              <p:ext uri="{DAA4B4D4-6D71-4841-9C94-3DE7FCFB9230}">
                <p14:media xmlns:p14="http://schemas.microsoft.com/office/powerpoint/2010/main" r:embed="rId3">
                  <p14:trim st="355" end="591.1156"/>
                </p14:media>
              </p:ext>
            </p:extLst>
          </p:nvPr>
        </p:nvPicPr>
        <p:blipFill>
          <a:blip r:embed="rId8"/>
          <a:stretch>
            <a:fillRect/>
          </a:stretch>
        </p:blipFill>
        <p:spPr>
          <a:xfrm>
            <a:off x="7193874" y="1852561"/>
            <a:ext cx="1321015" cy="2801104"/>
          </a:xfrm>
          <a:prstGeom prst="rect">
            <a:avLst/>
          </a:prstGeom>
        </p:spPr>
      </p:pic>
    </p:spTree>
    <p:extLst>
      <p:ext uri="{BB962C8B-B14F-4D97-AF65-F5344CB8AC3E}">
        <p14:creationId xmlns:p14="http://schemas.microsoft.com/office/powerpoint/2010/main" val="201648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fullScrn="1">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07. Improvements based on User’s Requirements</a:t>
            </a:r>
            <a:endParaRPr sz="2200" dirty="0"/>
          </a:p>
        </p:txBody>
      </p:sp>
      <p:pic>
        <p:nvPicPr>
          <p:cNvPr id="3" name="Picture 2" descr="A screenshot of a phone&#10;&#10;Description automatically generated">
            <a:extLst>
              <a:ext uri="{FF2B5EF4-FFF2-40B4-BE49-F238E27FC236}">
                <a16:creationId xmlns:a16="http://schemas.microsoft.com/office/drawing/2014/main" id="{FE091DAE-7708-C0E3-6C5B-7CC1207BCF4E}"/>
              </a:ext>
            </a:extLst>
          </p:cNvPr>
          <p:cNvPicPr>
            <a:picLocks noChangeAspect="1"/>
          </p:cNvPicPr>
          <p:nvPr/>
        </p:nvPicPr>
        <p:blipFill>
          <a:blip r:embed="rId3"/>
          <a:stretch>
            <a:fillRect/>
          </a:stretch>
        </p:blipFill>
        <p:spPr>
          <a:xfrm>
            <a:off x="5799078" y="1206437"/>
            <a:ext cx="1618943" cy="347630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AE84B08B-6CFE-992D-1746-189EC455C29D}"/>
              </a:ext>
            </a:extLst>
          </p:cNvPr>
          <p:cNvPicPr>
            <a:picLocks noChangeAspect="1"/>
          </p:cNvPicPr>
          <p:nvPr/>
        </p:nvPicPr>
        <p:blipFill>
          <a:blip r:embed="rId4"/>
          <a:stretch>
            <a:fillRect/>
          </a:stretch>
        </p:blipFill>
        <p:spPr>
          <a:xfrm>
            <a:off x="3760478" y="1206437"/>
            <a:ext cx="1623043" cy="3476307"/>
          </a:xfrm>
          <a:prstGeom prst="rect">
            <a:avLst/>
          </a:prstGeom>
        </p:spPr>
      </p:pic>
      <p:pic>
        <p:nvPicPr>
          <p:cNvPr id="4" name="Picture 3" descr="A screenshot of a phone&#10;&#10;Description automatically generated">
            <a:extLst>
              <a:ext uri="{FF2B5EF4-FFF2-40B4-BE49-F238E27FC236}">
                <a16:creationId xmlns:a16="http://schemas.microsoft.com/office/drawing/2014/main" id="{1587C5A9-4B92-B66D-B452-8774732ED7BF}"/>
              </a:ext>
            </a:extLst>
          </p:cNvPr>
          <p:cNvPicPr>
            <a:picLocks noChangeAspect="1"/>
          </p:cNvPicPr>
          <p:nvPr/>
        </p:nvPicPr>
        <p:blipFill>
          <a:blip r:embed="rId5"/>
          <a:stretch>
            <a:fillRect/>
          </a:stretch>
        </p:blipFill>
        <p:spPr>
          <a:xfrm>
            <a:off x="1732555" y="1206437"/>
            <a:ext cx="1612366" cy="3476308"/>
          </a:xfrm>
          <a:prstGeom prst="rect">
            <a:avLst/>
          </a:prstGeom>
        </p:spPr>
      </p:pic>
    </p:spTree>
    <p:extLst>
      <p:ext uri="{BB962C8B-B14F-4D97-AF65-F5344CB8AC3E}">
        <p14:creationId xmlns:p14="http://schemas.microsoft.com/office/powerpoint/2010/main" val="333922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07. Improvements based on User’s Requirements</a:t>
            </a:r>
            <a:endParaRPr sz="2200" dirty="0"/>
          </a:p>
        </p:txBody>
      </p:sp>
      <p:pic>
        <p:nvPicPr>
          <p:cNvPr id="3" name="Picture 2" descr="A screenshot of a phone&#10;&#10;Description automatically generated">
            <a:extLst>
              <a:ext uri="{FF2B5EF4-FFF2-40B4-BE49-F238E27FC236}">
                <a16:creationId xmlns:a16="http://schemas.microsoft.com/office/drawing/2014/main" id="{6053CF39-7350-CFB0-DDE8-02C339D81C86}"/>
              </a:ext>
            </a:extLst>
          </p:cNvPr>
          <p:cNvPicPr>
            <a:picLocks noChangeAspect="1"/>
          </p:cNvPicPr>
          <p:nvPr/>
        </p:nvPicPr>
        <p:blipFill rotWithShape="1">
          <a:blip r:embed="rId3"/>
          <a:srcRect t="774"/>
          <a:stretch/>
        </p:blipFill>
        <p:spPr>
          <a:xfrm>
            <a:off x="6766471" y="1935221"/>
            <a:ext cx="1295933" cy="2706867"/>
          </a:xfrm>
          <a:prstGeom prst="rect">
            <a:avLst/>
          </a:prstGeom>
        </p:spPr>
      </p:pic>
      <p:sp>
        <p:nvSpPr>
          <p:cNvPr id="4" name="Google Shape;882;p79">
            <a:extLst>
              <a:ext uri="{FF2B5EF4-FFF2-40B4-BE49-F238E27FC236}">
                <a16:creationId xmlns:a16="http://schemas.microsoft.com/office/drawing/2014/main" id="{33B16976-5B88-5E7F-046F-CD64D4C840CA}"/>
              </a:ext>
            </a:extLst>
          </p:cNvPr>
          <p:cNvSpPr txBox="1">
            <a:spLocks/>
          </p:cNvSpPr>
          <p:nvPr/>
        </p:nvSpPr>
        <p:spPr>
          <a:xfrm>
            <a:off x="1521835" y="1137819"/>
            <a:ext cx="2051183"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t>Before Adjustments</a:t>
            </a:r>
          </a:p>
        </p:txBody>
      </p:sp>
      <p:sp>
        <p:nvSpPr>
          <p:cNvPr id="5" name="Google Shape;882;p79">
            <a:extLst>
              <a:ext uri="{FF2B5EF4-FFF2-40B4-BE49-F238E27FC236}">
                <a16:creationId xmlns:a16="http://schemas.microsoft.com/office/drawing/2014/main" id="{4DB439D3-C958-FEC0-553B-2E29F7E822EF}"/>
              </a:ext>
            </a:extLst>
          </p:cNvPr>
          <p:cNvSpPr txBox="1">
            <a:spLocks/>
          </p:cNvSpPr>
          <p:nvPr/>
        </p:nvSpPr>
        <p:spPr>
          <a:xfrm>
            <a:off x="5570983" y="1137819"/>
            <a:ext cx="2051183"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t>After Adjustments</a:t>
            </a:r>
          </a:p>
        </p:txBody>
      </p:sp>
      <p:pic>
        <p:nvPicPr>
          <p:cNvPr id="7" name="Picture 6" descr="A screenshot of a phone&#10;&#10;Description automatically generated">
            <a:extLst>
              <a:ext uri="{FF2B5EF4-FFF2-40B4-BE49-F238E27FC236}">
                <a16:creationId xmlns:a16="http://schemas.microsoft.com/office/drawing/2014/main" id="{70822D69-A717-34F5-793D-7CAFB4405190}"/>
              </a:ext>
            </a:extLst>
          </p:cNvPr>
          <p:cNvPicPr>
            <a:picLocks noChangeAspect="1"/>
          </p:cNvPicPr>
          <p:nvPr/>
        </p:nvPicPr>
        <p:blipFill>
          <a:blip r:embed="rId4"/>
          <a:stretch>
            <a:fillRect/>
          </a:stretch>
        </p:blipFill>
        <p:spPr>
          <a:xfrm>
            <a:off x="5124957" y="1935220"/>
            <a:ext cx="1275379" cy="2706867"/>
          </a:xfrm>
          <a:prstGeom prst="rect">
            <a:avLst/>
          </a:prstGeom>
        </p:spPr>
      </p:pic>
      <p:pic>
        <p:nvPicPr>
          <p:cNvPr id="9" name="Picture 8" descr="A screenshot of a phone&#10;&#10;Description automatically generated">
            <a:extLst>
              <a:ext uri="{FF2B5EF4-FFF2-40B4-BE49-F238E27FC236}">
                <a16:creationId xmlns:a16="http://schemas.microsoft.com/office/drawing/2014/main" id="{88D7780A-4017-397B-ACC8-9E7460D2C601}"/>
              </a:ext>
            </a:extLst>
          </p:cNvPr>
          <p:cNvPicPr>
            <a:picLocks noChangeAspect="1"/>
          </p:cNvPicPr>
          <p:nvPr/>
        </p:nvPicPr>
        <p:blipFill>
          <a:blip r:embed="rId5"/>
          <a:stretch>
            <a:fillRect/>
          </a:stretch>
        </p:blipFill>
        <p:spPr>
          <a:xfrm>
            <a:off x="2690125" y="1935219"/>
            <a:ext cx="1266543" cy="270686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02D4CE5-1EB3-8FF4-4339-F248D5296FFC}"/>
              </a:ext>
            </a:extLst>
          </p:cNvPr>
          <p:cNvPicPr>
            <a:picLocks noChangeAspect="1"/>
          </p:cNvPicPr>
          <p:nvPr/>
        </p:nvPicPr>
        <p:blipFill>
          <a:blip r:embed="rId6"/>
          <a:stretch>
            <a:fillRect/>
          </a:stretch>
        </p:blipFill>
        <p:spPr>
          <a:xfrm>
            <a:off x="1148433" y="1935219"/>
            <a:ext cx="1264974" cy="2706867"/>
          </a:xfrm>
          <a:prstGeom prst="rect">
            <a:avLst/>
          </a:prstGeom>
        </p:spPr>
      </p:pic>
    </p:spTree>
    <p:extLst>
      <p:ext uri="{BB962C8B-B14F-4D97-AF65-F5344CB8AC3E}">
        <p14:creationId xmlns:p14="http://schemas.microsoft.com/office/powerpoint/2010/main" val="50999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9"/>
          <p:cNvSpPr txBox="1">
            <a:spLocks noGrp="1"/>
          </p:cNvSpPr>
          <p:nvPr>
            <p:ph type="title" idx="4294967295"/>
          </p:nvPr>
        </p:nvSpPr>
        <p:spPr>
          <a:xfrm>
            <a:off x="607863" y="347795"/>
            <a:ext cx="81063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07. Improvements based on User’s Requirements</a:t>
            </a:r>
            <a:endParaRPr sz="2200" dirty="0"/>
          </a:p>
        </p:txBody>
      </p:sp>
      <p:pic>
        <p:nvPicPr>
          <p:cNvPr id="14" name="Picture 13" descr="A screenshot of a phone&#10;&#10;Description automatically generated">
            <a:extLst>
              <a:ext uri="{FF2B5EF4-FFF2-40B4-BE49-F238E27FC236}">
                <a16:creationId xmlns:a16="http://schemas.microsoft.com/office/drawing/2014/main" id="{FF08E055-DCDC-8834-9A27-8FE039173D3E}"/>
              </a:ext>
            </a:extLst>
          </p:cNvPr>
          <p:cNvPicPr>
            <a:picLocks noChangeAspect="1"/>
          </p:cNvPicPr>
          <p:nvPr/>
        </p:nvPicPr>
        <p:blipFill>
          <a:blip r:embed="rId3"/>
          <a:stretch>
            <a:fillRect/>
          </a:stretch>
        </p:blipFill>
        <p:spPr>
          <a:xfrm>
            <a:off x="1944884" y="1597978"/>
            <a:ext cx="1552918" cy="3284040"/>
          </a:xfrm>
          <a:prstGeom prst="rect">
            <a:avLst/>
          </a:prstGeom>
        </p:spPr>
      </p:pic>
      <p:sp>
        <p:nvSpPr>
          <p:cNvPr id="15" name="Google Shape;882;p79">
            <a:extLst>
              <a:ext uri="{FF2B5EF4-FFF2-40B4-BE49-F238E27FC236}">
                <a16:creationId xmlns:a16="http://schemas.microsoft.com/office/drawing/2014/main" id="{D14631A0-2239-C4E0-45EC-783F4E328229}"/>
              </a:ext>
            </a:extLst>
          </p:cNvPr>
          <p:cNvSpPr txBox="1">
            <a:spLocks/>
          </p:cNvSpPr>
          <p:nvPr/>
        </p:nvSpPr>
        <p:spPr>
          <a:xfrm>
            <a:off x="1237750" y="900485"/>
            <a:ext cx="2979144"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t>No assigned elderly notice</a:t>
            </a:r>
          </a:p>
        </p:txBody>
      </p:sp>
      <p:pic>
        <p:nvPicPr>
          <p:cNvPr id="16" name="Picture 15" descr="A screenshot of a phone&#10;&#10;Description automatically generated">
            <a:extLst>
              <a:ext uri="{FF2B5EF4-FFF2-40B4-BE49-F238E27FC236}">
                <a16:creationId xmlns:a16="http://schemas.microsoft.com/office/drawing/2014/main" id="{C516D95C-91ED-551D-D5AC-E8E6550D65E0}"/>
              </a:ext>
            </a:extLst>
          </p:cNvPr>
          <p:cNvPicPr>
            <a:picLocks noChangeAspect="1"/>
          </p:cNvPicPr>
          <p:nvPr/>
        </p:nvPicPr>
        <p:blipFill>
          <a:blip r:embed="rId4"/>
          <a:stretch>
            <a:fillRect/>
          </a:stretch>
        </p:blipFill>
        <p:spPr>
          <a:xfrm>
            <a:off x="5546732" y="1597978"/>
            <a:ext cx="1553529" cy="3284040"/>
          </a:xfrm>
          <a:prstGeom prst="rect">
            <a:avLst/>
          </a:prstGeom>
        </p:spPr>
      </p:pic>
      <p:sp>
        <p:nvSpPr>
          <p:cNvPr id="17" name="Google Shape;882;p79">
            <a:extLst>
              <a:ext uri="{FF2B5EF4-FFF2-40B4-BE49-F238E27FC236}">
                <a16:creationId xmlns:a16="http://schemas.microsoft.com/office/drawing/2014/main" id="{3E856B90-1D25-F77C-A376-4E3C1D7DECA9}"/>
              </a:ext>
            </a:extLst>
          </p:cNvPr>
          <p:cNvSpPr txBox="1">
            <a:spLocks/>
          </p:cNvSpPr>
          <p:nvPr/>
        </p:nvSpPr>
        <p:spPr>
          <a:xfrm>
            <a:off x="4833925" y="900485"/>
            <a:ext cx="2979144" cy="7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lt2"/>
                </a:solidFill>
                <a:latin typeface="Montserrat"/>
                <a:ea typeface="Montserrat"/>
                <a:cs typeface="Montserrat"/>
                <a:sym typeface="Montserrat"/>
              </a:defRPr>
            </a:lvl9pPr>
          </a:lstStyle>
          <a:p>
            <a:pPr marL="0" indent="0" algn="ctr">
              <a:buFont typeface="Montserrat"/>
              <a:buNone/>
            </a:pPr>
            <a:r>
              <a:rPr lang="en-US" sz="1300" b="1" dirty="0"/>
              <a:t>Internet Connectivity</a:t>
            </a:r>
          </a:p>
        </p:txBody>
      </p:sp>
    </p:spTree>
    <p:extLst>
      <p:ext uri="{BB962C8B-B14F-4D97-AF65-F5344CB8AC3E}">
        <p14:creationId xmlns:p14="http://schemas.microsoft.com/office/powerpoint/2010/main" val="2777129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80"/>
          <p:cNvSpPr txBox="1">
            <a:spLocks noGrp="1"/>
          </p:cNvSpPr>
          <p:nvPr>
            <p:ph type="title"/>
          </p:nvPr>
        </p:nvSpPr>
        <p:spPr>
          <a:xfrm>
            <a:off x="718500" y="347795"/>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t>08. Project Challenges and Solutions</a:t>
            </a:r>
            <a:endParaRPr sz="2700" dirty="0"/>
          </a:p>
        </p:txBody>
      </p:sp>
      <p:sp>
        <p:nvSpPr>
          <p:cNvPr id="882" name="Google Shape;882;p80"/>
          <p:cNvSpPr txBox="1">
            <a:spLocks noGrp="1"/>
          </p:cNvSpPr>
          <p:nvPr>
            <p:ph type="subTitle" idx="3"/>
          </p:nvPr>
        </p:nvSpPr>
        <p:spPr>
          <a:xfrm>
            <a:off x="598335" y="1209833"/>
            <a:ext cx="7947329" cy="3222932"/>
          </a:xfrm>
          <a:prstGeom prst="rect">
            <a:avLst/>
          </a:prstGeom>
        </p:spPr>
        <p:txBody>
          <a:bodyPr spcFirstLastPara="1" wrap="square" lIns="91425" tIns="91425" rIns="91425" bIns="91425" anchor="t" anchorCtr="0">
            <a:noAutofit/>
          </a:bodyPr>
          <a:lstStyle/>
          <a:p>
            <a:pPr marL="463550" indent="-342900">
              <a:spcBef>
                <a:spcPts val="1000"/>
              </a:spcBef>
              <a:buSzPts val="1700"/>
              <a:buFont typeface="+mj-lt"/>
              <a:buAutoNum type="arabicPeriod"/>
            </a:pPr>
            <a:r>
              <a:rPr lang="en-US" sz="1400" b="1" dirty="0">
                <a:solidFill>
                  <a:schemeClr val="lt2"/>
                </a:solidFill>
                <a:latin typeface="Montserrat"/>
                <a:ea typeface="Montserrat"/>
                <a:cs typeface="Montserrat"/>
                <a:sym typeface="Montserrat"/>
              </a:rPr>
              <a:t>Understanding a new programming language: </a:t>
            </a:r>
          </a:p>
          <a:p>
            <a:pPr marL="406400" indent="-285750">
              <a:spcBef>
                <a:spcPts val="1000"/>
              </a:spcBef>
              <a:buSzPts val="1700"/>
              <a:buFontTx/>
              <a:buChar char="-"/>
            </a:pPr>
            <a:r>
              <a:rPr lang="en-SG" sz="1400" dirty="0"/>
              <a:t>Read documentations and watch online tutorials such as Dart language for better understanding.</a:t>
            </a:r>
          </a:p>
          <a:p>
            <a:pPr marL="120650" indent="0">
              <a:spcBef>
                <a:spcPts val="1000"/>
              </a:spcBef>
              <a:buSzPts val="1700"/>
              <a:buNone/>
            </a:pPr>
            <a:endParaRPr lang="en-SG" sz="1400" dirty="0"/>
          </a:p>
          <a:p>
            <a:pPr marL="120650" lvl="0" indent="0" algn="l" rtl="0">
              <a:spcBef>
                <a:spcPts val="1000"/>
              </a:spcBef>
              <a:spcAft>
                <a:spcPts val="0"/>
              </a:spcAft>
              <a:buClr>
                <a:schemeClr val="lt2"/>
              </a:buClr>
              <a:buSzPts val="1700"/>
              <a:buNone/>
            </a:pPr>
            <a:r>
              <a:rPr lang="en-US" sz="1400" b="1" dirty="0"/>
              <a:t>2.    Laptop and Software Crashes:</a:t>
            </a:r>
          </a:p>
          <a:p>
            <a:pPr marL="406400" indent="-285750">
              <a:spcBef>
                <a:spcPts val="1000"/>
              </a:spcBef>
              <a:buSzPts val="1700"/>
              <a:buFontTx/>
              <a:buChar char="-"/>
            </a:pPr>
            <a:r>
              <a:rPr lang="en-US" sz="1400" dirty="0"/>
              <a:t>Borrowed a laptop for my project, allowing me to continue without any disruptions.</a:t>
            </a:r>
          </a:p>
          <a:p>
            <a:pPr marL="120650" indent="0">
              <a:spcBef>
                <a:spcPts val="1000"/>
              </a:spcBef>
              <a:buSzPts val="1700"/>
              <a:buNone/>
            </a:pPr>
            <a:endParaRPr lang="en-US" sz="1400" dirty="0"/>
          </a:p>
          <a:p>
            <a:pPr marL="463550" lvl="0" indent="-342900" algn="l" rtl="0">
              <a:spcBef>
                <a:spcPts val="1000"/>
              </a:spcBef>
              <a:spcAft>
                <a:spcPts val="0"/>
              </a:spcAft>
              <a:buClr>
                <a:schemeClr val="lt2"/>
              </a:buClr>
              <a:buSzPts val="1700"/>
              <a:buAutoNum type="arabicPeriod" startAt="3"/>
            </a:pPr>
            <a:r>
              <a:rPr lang="en-US" sz="1400" b="1" dirty="0"/>
              <a:t>Coding of Features:</a:t>
            </a:r>
          </a:p>
          <a:p>
            <a:pPr marL="406400" lvl="0" indent="-285750" algn="l" rtl="0">
              <a:spcBef>
                <a:spcPts val="1000"/>
              </a:spcBef>
              <a:spcAft>
                <a:spcPts val="0"/>
              </a:spcAft>
              <a:buClr>
                <a:schemeClr val="lt2"/>
              </a:buClr>
              <a:buSzPts val="1700"/>
              <a:buFontTx/>
              <a:buChar char="-"/>
            </a:pPr>
            <a:r>
              <a:rPr lang="en-SG" sz="1400" dirty="0"/>
              <a:t>Research online for resources such as Firebase documentation on how to fetch and delete data from Firebase.</a:t>
            </a:r>
          </a:p>
          <a:p>
            <a:pPr marL="406400" lvl="0" indent="-285750" algn="l" rtl="0">
              <a:spcBef>
                <a:spcPts val="1000"/>
              </a:spcBef>
              <a:spcAft>
                <a:spcPts val="0"/>
              </a:spcAft>
              <a:buClr>
                <a:schemeClr val="lt2"/>
              </a:buClr>
              <a:buSzPts val="1700"/>
              <a:buFontTx/>
              <a:buChar char="-"/>
            </a:pP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0"/>
          <p:cNvSpPr txBox="1">
            <a:spLocks noGrp="1"/>
          </p:cNvSpPr>
          <p:nvPr>
            <p:ph type="title" idx="4294967295"/>
          </p:nvPr>
        </p:nvSpPr>
        <p:spPr>
          <a:xfrm>
            <a:off x="724050" y="347825"/>
            <a:ext cx="76959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 Conclusion</a:t>
            </a:r>
            <a:endParaRPr dirty="0"/>
          </a:p>
        </p:txBody>
      </p:sp>
      <p:sp>
        <p:nvSpPr>
          <p:cNvPr id="757" name="Google Shape;757;p60"/>
          <p:cNvSpPr txBox="1">
            <a:spLocks noGrp="1"/>
          </p:cNvSpPr>
          <p:nvPr>
            <p:ph type="subTitle" idx="4294967295"/>
          </p:nvPr>
        </p:nvSpPr>
        <p:spPr>
          <a:xfrm>
            <a:off x="843750" y="1354436"/>
            <a:ext cx="7695900" cy="3157200"/>
          </a:xfrm>
          <a:prstGeom prst="rect">
            <a:avLst/>
          </a:prstGeom>
        </p:spPr>
        <p:txBody>
          <a:bodyPr spcFirstLastPara="1" wrap="square" lIns="91425" tIns="91425" rIns="91425" bIns="91425" anchor="t" anchorCtr="0">
            <a:noAutofit/>
          </a:bodyPr>
          <a:lstStyle/>
          <a:p>
            <a:pPr marL="285750" indent="-285750"/>
            <a:r>
              <a:rPr lang="en-US" sz="1800" dirty="0"/>
              <a:t>Journey of learning and problem-solving in coding a mobile application.</a:t>
            </a:r>
          </a:p>
          <a:p>
            <a:pPr marL="285750" indent="-285750"/>
            <a:endParaRPr lang="en-US" sz="1800" dirty="0"/>
          </a:p>
          <a:p>
            <a:pPr marL="285750" indent="-285750"/>
            <a:r>
              <a:rPr lang="en-US" sz="1800" dirty="0"/>
              <a:t>Gained valuable insights into using different programming language.</a:t>
            </a:r>
          </a:p>
          <a:p>
            <a:pPr marL="285750" indent="-285750"/>
            <a:endParaRPr lang="en-US" sz="1800" dirty="0"/>
          </a:p>
          <a:p>
            <a:pPr marL="285750" indent="-285750"/>
            <a:r>
              <a:rPr lang="en-US" sz="1800" dirty="0"/>
              <a:t>Applied critical thinking to understand and meet user needs.</a:t>
            </a:r>
          </a:p>
          <a:p>
            <a:pPr marL="285750" indent="-285750"/>
            <a:endParaRPr lang="en-US" sz="1800" dirty="0"/>
          </a:p>
          <a:p>
            <a:pPr marL="285750" indent="-285750"/>
            <a:r>
              <a:rPr lang="en-US" sz="1800" dirty="0"/>
              <a:t>Developed diverse features inspired by real-life experiences.</a:t>
            </a:r>
          </a:p>
        </p:txBody>
      </p:sp>
    </p:spTree>
    <p:extLst>
      <p:ext uri="{BB962C8B-B14F-4D97-AF65-F5344CB8AC3E}">
        <p14:creationId xmlns:p14="http://schemas.microsoft.com/office/powerpoint/2010/main" val="986898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82"/>
          <p:cNvSpPr txBox="1">
            <a:spLocks noGrp="1"/>
          </p:cNvSpPr>
          <p:nvPr>
            <p:ph type="title"/>
          </p:nvPr>
        </p:nvSpPr>
        <p:spPr>
          <a:xfrm>
            <a:off x="1254300" y="2450300"/>
            <a:ext cx="67875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895" name="Google Shape;895;p82"/>
          <p:cNvSpPr txBox="1">
            <a:spLocks noGrp="1"/>
          </p:cNvSpPr>
          <p:nvPr>
            <p:ph type="subTitle" idx="1"/>
          </p:nvPr>
        </p:nvSpPr>
        <p:spPr>
          <a:xfrm>
            <a:off x="2411263" y="3199475"/>
            <a:ext cx="44712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grpSp>
        <p:nvGrpSpPr>
          <p:cNvPr id="896" name="Google Shape;896;p82"/>
          <p:cNvGrpSpPr/>
          <p:nvPr/>
        </p:nvGrpSpPr>
        <p:grpSpPr>
          <a:xfrm>
            <a:off x="2914092" y="924756"/>
            <a:ext cx="3315914" cy="1077376"/>
            <a:chOff x="2613183" y="979375"/>
            <a:chExt cx="3917668" cy="1272892"/>
          </a:xfrm>
        </p:grpSpPr>
        <p:sp>
          <p:nvSpPr>
            <p:cNvPr id="897" name="Google Shape;897;p82"/>
            <p:cNvSpPr/>
            <p:nvPr/>
          </p:nvSpPr>
          <p:spPr>
            <a:xfrm flipH="1">
              <a:off x="5145576" y="979375"/>
              <a:ext cx="1385275" cy="1272739"/>
            </a:xfrm>
            <a:custGeom>
              <a:avLst/>
              <a:gdLst/>
              <a:ahLst/>
              <a:cxnLst/>
              <a:rect l="l" t="t" r="r" b="b"/>
              <a:pathLst>
                <a:path w="16113" h="19750" extrusionOk="0">
                  <a:moveTo>
                    <a:pt x="16113" y="1"/>
                  </a:moveTo>
                  <a:lnTo>
                    <a:pt x="1" y="9332"/>
                  </a:lnTo>
                  <a:lnTo>
                    <a:pt x="1" y="19749"/>
                  </a:lnTo>
                  <a:lnTo>
                    <a:pt x="16113" y="10431"/>
                  </a:lnTo>
                  <a:lnTo>
                    <a:pt x="16113" y="1"/>
                  </a:lnTo>
                  <a:close/>
                </a:path>
              </a:pathLst>
            </a:custGeom>
            <a:solidFill>
              <a:schemeClr val="accent2">
                <a:alpha val="202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2"/>
            <p:cNvSpPr/>
            <p:nvPr/>
          </p:nvSpPr>
          <p:spPr>
            <a:xfrm flipH="1">
              <a:off x="3857661" y="979375"/>
              <a:ext cx="1385275" cy="1272739"/>
            </a:xfrm>
            <a:custGeom>
              <a:avLst/>
              <a:gdLst/>
              <a:ahLst/>
              <a:cxnLst/>
              <a:rect l="l" t="t" r="r" b="b"/>
              <a:pathLst>
                <a:path w="16113" h="19750" extrusionOk="0">
                  <a:moveTo>
                    <a:pt x="16113" y="1"/>
                  </a:moveTo>
                  <a:lnTo>
                    <a:pt x="1" y="9332"/>
                  </a:lnTo>
                  <a:lnTo>
                    <a:pt x="1" y="19749"/>
                  </a:lnTo>
                  <a:lnTo>
                    <a:pt x="16113" y="10431"/>
                  </a:lnTo>
                  <a:lnTo>
                    <a:pt x="16113" y="1"/>
                  </a:lnTo>
                  <a:close/>
                </a:path>
              </a:pathLst>
            </a:custGeom>
            <a:solidFill>
              <a:schemeClr val="accent2">
                <a:alpha val="202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82"/>
            <p:cNvGrpSpPr/>
            <p:nvPr/>
          </p:nvGrpSpPr>
          <p:grpSpPr>
            <a:xfrm>
              <a:off x="4169011" y="1278617"/>
              <a:ext cx="635913" cy="674475"/>
              <a:chOff x="4430738" y="1321350"/>
              <a:chExt cx="521882" cy="674475"/>
            </a:xfrm>
          </p:grpSpPr>
          <p:sp>
            <p:nvSpPr>
              <p:cNvPr id="900" name="Google Shape;900;p82"/>
              <p:cNvSpPr/>
              <p:nvPr/>
            </p:nvSpPr>
            <p:spPr>
              <a:xfrm>
                <a:off x="4430738" y="1321350"/>
                <a:ext cx="521882" cy="674475"/>
              </a:xfrm>
              <a:custGeom>
                <a:avLst/>
                <a:gdLst/>
                <a:ahLst/>
                <a:cxnLst/>
                <a:rect l="l" t="t" r="r" b="b"/>
                <a:pathLst>
                  <a:path w="5886" h="7607" extrusionOk="0">
                    <a:moveTo>
                      <a:pt x="1629" y="0"/>
                    </a:moveTo>
                    <a:cubicBezTo>
                      <a:pt x="662" y="0"/>
                      <a:pt x="1" y="770"/>
                      <a:pt x="1" y="2105"/>
                    </a:cubicBezTo>
                    <a:cubicBezTo>
                      <a:pt x="1" y="3986"/>
                      <a:pt x="1314" y="6259"/>
                      <a:pt x="2943" y="7206"/>
                    </a:cubicBezTo>
                    <a:cubicBezTo>
                      <a:pt x="3416" y="7477"/>
                      <a:pt x="3862" y="7606"/>
                      <a:pt x="4257" y="7606"/>
                    </a:cubicBezTo>
                    <a:cubicBezTo>
                      <a:pt x="5224" y="7606"/>
                      <a:pt x="5885" y="6837"/>
                      <a:pt x="5885" y="5502"/>
                    </a:cubicBezTo>
                    <a:cubicBezTo>
                      <a:pt x="5885" y="3633"/>
                      <a:pt x="4572" y="1347"/>
                      <a:pt x="2943" y="400"/>
                    </a:cubicBezTo>
                    <a:cubicBezTo>
                      <a:pt x="2470" y="129"/>
                      <a:pt x="2024" y="0"/>
                      <a:pt x="1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2"/>
              <p:cNvSpPr/>
              <p:nvPr/>
            </p:nvSpPr>
            <p:spPr>
              <a:xfrm>
                <a:off x="4646811" y="1470485"/>
                <a:ext cx="90527" cy="376206"/>
              </a:xfrm>
              <a:custGeom>
                <a:avLst/>
                <a:gdLst/>
                <a:ahLst/>
                <a:cxnLst/>
                <a:rect l="l" t="t" r="r" b="b"/>
                <a:pathLst>
                  <a:path w="1021" h="4243" extrusionOk="0">
                    <a:moveTo>
                      <a:pt x="287" y="0"/>
                    </a:moveTo>
                    <a:cubicBezTo>
                      <a:pt x="121" y="0"/>
                      <a:pt x="1" y="159"/>
                      <a:pt x="1" y="423"/>
                    </a:cubicBezTo>
                    <a:lnTo>
                      <a:pt x="1" y="3226"/>
                    </a:lnTo>
                    <a:cubicBezTo>
                      <a:pt x="1" y="3592"/>
                      <a:pt x="178" y="3933"/>
                      <a:pt x="468" y="4148"/>
                    </a:cubicBezTo>
                    <a:lnTo>
                      <a:pt x="544" y="4186"/>
                    </a:lnTo>
                    <a:cubicBezTo>
                      <a:pt x="611" y="4224"/>
                      <a:pt x="675" y="4242"/>
                      <a:pt x="732" y="4242"/>
                    </a:cubicBezTo>
                    <a:cubicBezTo>
                      <a:pt x="903" y="4242"/>
                      <a:pt x="1021" y="4084"/>
                      <a:pt x="1011" y="3820"/>
                    </a:cubicBezTo>
                    <a:lnTo>
                      <a:pt x="1011" y="1016"/>
                    </a:lnTo>
                    <a:cubicBezTo>
                      <a:pt x="1011" y="650"/>
                      <a:pt x="834" y="309"/>
                      <a:pt x="544" y="95"/>
                    </a:cubicBezTo>
                    <a:lnTo>
                      <a:pt x="468" y="57"/>
                    </a:lnTo>
                    <a:cubicBezTo>
                      <a:pt x="404" y="18"/>
                      <a:pt x="343"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2"/>
              <p:cNvSpPr/>
              <p:nvPr/>
            </p:nvSpPr>
            <p:spPr>
              <a:xfrm>
                <a:off x="4534917" y="1533082"/>
                <a:ext cx="313519" cy="251099"/>
              </a:xfrm>
              <a:custGeom>
                <a:avLst/>
                <a:gdLst/>
                <a:ahLst/>
                <a:cxnLst/>
                <a:rect l="l" t="t" r="r" b="b"/>
                <a:pathLst>
                  <a:path w="3536" h="2832" extrusionOk="0">
                    <a:moveTo>
                      <a:pt x="268" y="1"/>
                    </a:moveTo>
                    <a:cubicBezTo>
                      <a:pt x="112" y="1"/>
                      <a:pt x="0" y="154"/>
                      <a:pt x="0" y="399"/>
                    </a:cubicBezTo>
                    <a:cubicBezTo>
                      <a:pt x="0" y="740"/>
                      <a:pt x="164" y="1055"/>
                      <a:pt x="442" y="1245"/>
                    </a:cubicBezTo>
                    <a:lnTo>
                      <a:pt x="3094" y="2773"/>
                    </a:lnTo>
                    <a:cubicBezTo>
                      <a:pt x="3157" y="2813"/>
                      <a:pt x="3218" y="2832"/>
                      <a:pt x="3273" y="2832"/>
                    </a:cubicBezTo>
                    <a:cubicBezTo>
                      <a:pt x="3427" y="2832"/>
                      <a:pt x="3536" y="2686"/>
                      <a:pt x="3536" y="2444"/>
                    </a:cubicBezTo>
                    <a:cubicBezTo>
                      <a:pt x="3536" y="2103"/>
                      <a:pt x="3372" y="1775"/>
                      <a:pt x="3094" y="1586"/>
                    </a:cubicBezTo>
                    <a:lnTo>
                      <a:pt x="442" y="58"/>
                    </a:lnTo>
                    <a:cubicBezTo>
                      <a:pt x="381" y="19"/>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82"/>
            <p:cNvSpPr/>
            <p:nvPr/>
          </p:nvSpPr>
          <p:spPr>
            <a:xfrm flipH="1">
              <a:off x="5472336" y="1272331"/>
              <a:ext cx="491311" cy="687059"/>
            </a:xfrm>
            <a:custGeom>
              <a:avLst/>
              <a:gdLst/>
              <a:ahLst/>
              <a:cxnLst/>
              <a:rect l="l" t="t" r="r" b="b"/>
              <a:pathLst>
                <a:path w="4900" h="8350" extrusionOk="0">
                  <a:moveTo>
                    <a:pt x="3575" y="0"/>
                  </a:moveTo>
                  <a:cubicBezTo>
                    <a:pt x="3554" y="0"/>
                    <a:pt x="3532" y="1"/>
                    <a:pt x="3510" y="3"/>
                  </a:cubicBezTo>
                  <a:cubicBezTo>
                    <a:pt x="2967" y="15"/>
                    <a:pt x="2437" y="167"/>
                    <a:pt x="1970" y="457"/>
                  </a:cubicBezTo>
                  <a:cubicBezTo>
                    <a:pt x="1616" y="659"/>
                    <a:pt x="1301" y="912"/>
                    <a:pt x="1036" y="1202"/>
                  </a:cubicBezTo>
                  <a:cubicBezTo>
                    <a:pt x="429" y="1947"/>
                    <a:pt x="89" y="2856"/>
                    <a:pt x="38" y="3803"/>
                  </a:cubicBezTo>
                  <a:cubicBezTo>
                    <a:pt x="38" y="3841"/>
                    <a:pt x="0" y="4624"/>
                    <a:pt x="480" y="5003"/>
                  </a:cubicBezTo>
                  <a:cubicBezTo>
                    <a:pt x="505" y="5066"/>
                    <a:pt x="1048" y="6139"/>
                    <a:pt x="114" y="8349"/>
                  </a:cubicBezTo>
                  <a:lnTo>
                    <a:pt x="2677" y="6872"/>
                  </a:lnTo>
                  <a:cubicBezTo>
                    <a:pt x="2690" y="6809"/>
                    <a:pt x="2702" y="5660"/>
                    <a:pt x="3271" y="5331"/>
                  </a:cubicBezTo>
                  <a:lnTo>
                    <a:pt x="3308" y="5306"/>
                  </a:lnTo>
                  <a:cubicBezTo>
                    <a:pt x="3485" y="5218"/>
                    <a:pt x="3649" y="5142"/>
                    <a:pt x="3801" y="5053"/>
                  </a:cubicBezTo>
                  <a:cubicBezTo>
                    <a:pt x="4142" y="4851"/>
                    <a:pt x="4369" y="4612"/>
                    <a:pt x="4331" y="4119"/>
                  </a:cubicBezTo>
                  <a:cubicBezTo>
                    <a:pt x="4382" y="4043"/>
                    <a:pt x="4420" y="3955"/>
                    <a:pt x="4457" y="3879"/>
                  </a:cubicBezTo>
                  <a:cubicBezTo>
                    <a:pt x="4470" y="3803"/>
                    <a:pt x="4495" y="3690"/>
                    <a:pt x="4432" y="3627"/>
                  </a:cubicBezTo>
                  <a:cubicBezTo>
                    <a:pt x="4445" y="3614"/>
                    <a:pt x="4609" y="3399"/>
                    <a:pt x="4584" y="3298"/>
                  </a:cubicBezTo>
                  <a:cubicBezTo>
                    <a:pt x="4558" y="3197"/>
                    <a:pt x="4495" y="3096"/>
                    <a:pt x="4584" y="2995"/>
                  </a:cubicBezTo>
                  <a:cubicBezTo>
                    <a:pt x="4660" y="2907"/>
                    <a:pt x="4899" y="2667"/>
                    <a:pt x="4824" y="2541"/>
                  </a:cubicBezTo>
                  <a:cubicBezTo>
                    <a:pt x="4761" y="2402"/>
                    <a:pt x="4495" y="2162"/>
                    <a:pt x="4457" y="2086"/>
                  </a:cubicBezTo>
                  <a:cubicBezTo>
                    <a:pt x="4420" y="1998"/>
                    <a:pt x="4331" y="1935"/>
                    <a:pt x="4407" y="1543"/>
                  </a:cubicBezTo>
                  <a:cubicBezTo>
                    <a:pt x="4493" y="1162"/>
                    <a:pt x="4387" y="0"/>
                    <a:pt x="3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82"/>
            <p:cNvGrpSpPr/>
            <p:nvPr/>
          </p:nvGrpSpPr>
          <p:grpSpPr>
            <a:xfrm>
              <a:off x="2613183" y="979450"/>
              <a:ext cx="1385321" cy="1272817"/>
              <a:chOff x="2782875" y="979375"/>
              <a:chExt cx="1265249" cy="1272690"/>
            </a:xfrm>
          </p:grpSpPr>
          <p:sp>
            <p:nvSpPr>
              <p:cNvPr id="905" name="Google Shape;905;p82"/>
              <p:cNvSpPr/>
              <p:nvPr/>
            </p:nvSpPr>
            <p:spPr>
              <a:xfrm flipH="1">
                <a:off x="2782887" y="979375"/>
                <a:ext cx="1265233" cy="1272690"/>
              </a:xfrm>
              <a:custGeom>
                <a:avLst/>
                <a:gdLst/>
                <a:ahLst/>
                <a:cxnLst/>
                <a:rect l="l" t="t" r="r" b="b"/>
                <a:pathLst>
                  <a:path w="16113" h="19750" extrusionOk="0">
                    <a:moveTo>
                      <a:pt x="16113" y="1"/>
                    </a:moveTo>
                    <a:lnTo>
                      <a:pt x="1" y="9332"/>
                    </a:lnTo>
                    <a:lnTo>
                      <a:pt x="1" y="19749"/>
                    </a:lnTo>
                    <a:lnTo>
                      <a:pt x="16113" y="10431"/>
                    </a:lnTo>
                    <a:lnTo>
                      <a:pt x="16113" y="1"/>
                    </a:lnTo>
                    <a:close/>
                  </a:path>
                </a:pathLst>
              </a:custGeom>
              <a:solidFill>
                <a:schemeClr val="accent2">
                  <a:alpha val="202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2"/>
              <p:cNvSpPr/>
              <p:nvPr/>
            </p:nvSpPr>
            <p:spPr>
              <a:xfrm flipH="1">
                <a:off x="2782875" y="1343090"/>
                <a:ext cx="1265249" cy="609853"/>
              </a:xfrm>
              <a:custGeom>
                <a:avLst/>
                <a:gdLst/>
                <a:ahLst/>
                <a:cxnLst/>
                <a:rect l="l" t="t" r="r" b="b"/>
                <a:pathLst>
                  <a:path w="5569" h="3271" extrusionOk="0">
                    <a:moveTo>
                      <a:pt x="2778" y="1"/>
                    </a:moveTo>
                    <a:cubicBezTo>
                      <a:pt x="2728" y="1"/>
                      <a:pt x="2690" y="38"/>
                      <a:pt x="2677" y="89"/>
                    </a:cubicBezTo>
                    <a:lnTo>
                      <a:pt x="2362" y="1743"/>
                    </a:lnTo>
                    <a:lnTo>
                      <a:pt x="0" y="3082"/>
                    </a:lnTo>
                    <a:lnTo>
                      <a:pt x="101" y="3271"/>
                    </a:lnTo>
                    <a:lnTo>
                      <a:pt x="2513" y="1895"/>
                    </a:lnTo>
                    <a:cubicBezTo>
                      <a:pt x="2538" y="1882"/>
                      <a:pt x="2551" y="1857"/>
                      <a:pt x="2564" y="1832"/>
                    </a:cubicBezTo>
                    <a:lnTo>
                      <a:pt x="2804" y="581"/>
                    </a:lnTo>
                    <a:lnTo>
                      <a:pt x="3258" y="2337"/>
                    </a:lnTo>
                    <a:cubicBezTo>
                      <a:pt x="3277" y="2387"/>
                      <a:pt x="3321" y="2412"/>
                      <a:pt x="3364" y="2412"/>
                    </a:cubicBezTo>
                    <a:cubicBezTo>
                      <a:pt x="3407" y="2412"/>
                      <a:pt x="3448" y="2387"/>
                      <a:pt x="3460" y="2337"/>
                    </a:cubicBezTo>
                    <a:lnTo>
                      <a:pt x="4079" y="443"/>
                    </a:lnTo>
                    <a:lnTo>
                      <a:pt x="4294" y="821"/>
                    </a:lnTo>
                    <a:cubicBezTo>
                      <a:pt x="4313" y="860"/>
                      <a:pt x="4354" y="876"/>
                      <a:pt x="4395" y="876"/>
                    </a:cubicBezTo>
                    <a:cubicBezTo>
                      <a:pt x="4408" y="876"/>
                      <a:pt x="4421" y="875"/>
                      <a:pt x="4432" y="872"/>
                    </a:cubicBezTo>
                    <a:lnTo>
                      <a:pt x="5569" y="342"/>
                    </a:lnTo>
                    <a:lnTo>
                      <a:pt x="5468" y="139"/>
                    </a:lnTo>
                    <a:lnTo>
                      <a:pt x="4407" y="632"/>
                    </a:lnTo>
                    <a:lnTo>
                      <a:pt x="4117" y="139"/>
                    </a:lnTo>
                    <a:cubicBezTo>
                      <a:pt x="4099" y="98"/>
                      <a:pt x="4063" y="79"/>
                      <a:pt x="4026" y="79"/>
                    </a:cubicBezTo>
                    <a:cubicBezTo>
                      <a:pt x="3983" y="79"/>
                      <a:pt x="3941" y="105"/>
                      <a:pt x="3927" y="152"/>
                    </a:cubicBezTo>
                    <a:lnTo>
                      <a:pt x="3359" y="1933"/>
                    </a:lnTo>
                    <a:lnTo>
                      <a:pt x="2879" y="89"/>
                    </a:lnTo>
                    <a:cubicBezTo>
                      <a:pt x="2867" y="38"/>
                      <a:pt x="2829" y="1"/>
                      <a:pt x="2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1"/>
          <p:cNvSpPr txBox="1">
            <a:spLocks noGrp="1"/>
          </p:cNvSpPr>
          <p:nvPr>
            <p:ph type="title" idx="4294967295"/>
          </p:nvPr>
        </p:nvSpPr>
        <p:spPr>
          <a:xfrm>
            <a:off x="724050" y="347825"/>
            <a:ext cx="76959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Project Objectives</a:t>
            </a:r>
            <a:endParaRPr dirty="0"/>
          </a:p>
        </p:txBody>
      </p:sp>
      <p:sp>
        <p:nvSpPr>
          <p:cNvPr id="763" name="Google Shape;763;p61"/>
          <p:cNvSpPr txBox="1">
            <a:spLocks noGrp="1"/>
          </p:cNvSpPr>
          <p:nvPr>
            <p:ph type="subTitle" idx="4294967295"/>
          </p:nvPr>
        </p:nvSpPr>
        <p:spPr>
          <a:xfrm>
            <a:off x="843750" y="1305450"/>
            <a:ext cx="7695900" cy="22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To develop a user-friendly cross-platform mobile application, which:</a:t>
            </a:r>
            <a:endParaRPr sz="1900" dirty="0"/>
          </a:p>
          <a:p>
            <a:pPr marL="457200" lvl="0" indent="-349250" algn="l" rtl="0">
              <a:spcBef>
                <a:spcPts val="1000"/>
              </a:spcBef>
              <a:spcAft>
                <a:spcPts val="0"/>
              </a:spcAft>
              <a:buSzPts val="1900"/>
              <a:buChar char="●"/>
            </a:pPr>
            <a:r>
              <a:rPr lang="en" sz="1900" dirty="0"/>
              <a:t>Enable continuous real-time monitoring of elderly’s activities.</a:t>
            </a:r>
          </a:p>
          <a:p>
            <a:pPr marL="457200" lvl="0" indent="-349250" algn="l" rtl="0">
              <a:spcBef>
                <a:spcPts val="1000"/>
              </a:spcBef>
              <a:spcAft>
                <a:spcPts val="0"/>
              </a:spcAft>
              <a:buSzPts val="1900"/>
              <a:buChar char="●"/>
            </a:pPr>
            <a:r>
              <a:rPr lang="en" sz="1900" dirty="0"/>
              <a:t>Provide caregivers with timely alerts of the elderly.</a:t>
            </a:r>
          </a:p>
          <a:p>
            <a:pPr marL="457200" lvl="0" indent="-349250" algn="l" rtl="0">
              <a:spcBef>
                <a:spcPts val="1000"/>
              </a:spcBef>
              <a:spcAft>
                <a:spcPts val="0"/>
              </a:spcAft>
              <a:buSzPts val="1900"/>
              <a:buChar char="●"/>
            </a:pPr>
            <a:r>
              <a:rPr lang="en" sz="1900" dirty="0"/>
              <a:t>Enhance the overall care management of the elderly.</a:t>
            </a:r>
          </a:p>
          <a:p>
            <a:pPr marL="457200" lvl="0" indent="-349250" algn="l" rtl="0">
              <a:spcBef>
                <a:spcPts val="1000"/>
              </a:spcBef>
              <a:spcAft>
                <a:spcPts val="0"/>
              </a:spcAft>
              <a:buSzPts val="1900"/>
              <a:buChar char="●"/>
            </a:pPr>
            <a:endParaRPr lang="en" sz="1900" dirty="0"/>
          </a:p>
          <a:p>
            <a:pPr marL="457200" lvl="0" indent="-349250" algn="l" rtl="0">
              <a:spcBef>
                <a:spcPts val="1000"/>
              </a:spcBef>
              <a:spcAft>
                <a:spcPts val="0"/>
              </a:spcAft>
              <a:buSzPts val="1900"/>
              <a:buChar char="●"/>
            </a:pPr>
            <a:endParaRPr sz="1900" dirty="0"/>
          </a:p>
        </p:txBody>
      </p:sp>
      <p:pic>
        <p:nvPicPr>
          <p:cNvPr id="764" name="Google Shape;764;p61"/>
          <p:cNvPicPr preferRelativeResize="0"/>
          <p:nvPr/>
        </p:nvPicPr>
        <p:blipFill>
          <a:blip r:embed="rId3">
            <a:alphaModFix/>
          </a:blip>
          <a:stretch>
            <a:fillRect/>
          </a:stretch>
        </p:blipFill>
        <p:spPr>
          <a:xfrm>
            <a:off x="5690586" y="3604334"/>
            <a:ext cx="3146663" cy="15391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3"/>
          <p:cNvSpPr txBox="1">
            <a:spLocks noGrp="1"/>
          </p:cNvSpPr>
          <p:nvPr>
            <p:ph type="title" idx="4294967295"/>
          </p:nvPr>
        </p:nvSpPr>
        <p:spPr>
          <a:xfrm>
            <a:off x="713225" y="348275"/>
            <a:ext cx="7722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Project Deliverables</a:t>
            </a:r>
            <a:endParaRPr dirty="0"/>
          </a:p>
        </p:txBody>
      </p:sp>
      <p:sp>
        <p:nvSpPr>
          <p:cNvPr id="777" name="Google Shape;777;p63"/>
          <p:cNvSpPr txBox="1">
            <a:spLocks noGrp="1"/>
          </p:cNvSpPr>
          <p:nvPr>
            <p:ph type="subTitle" idx="1"/>
          </p:nvPr>
        </p:nvSpPr>
        <p:spPr>
          <a:xfrm>
            <a:off x="713226" y="1133389"/>
            <a:ext cx="7484100" cy="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Real-Time Monitoring Activities (Proposed Features)</a:t>
            </a:r>
            <a:endParaRPr sz="2000" dirty="0"/>
          </a:p>
        </p:txBody>
      </p:sp>
      <p:sp>
        <p:nvSpPr>
          <p:cNvPr id="778" name="Google Shape;778;p63"/>
          <p:cNvSpPr txBox="1">
            <a:spLocks noGrp="1"/>
          </p:cNvSpPr>
          <p:nvPr>
            <p:ph type="subTitle" idx="3"/>
          </p:nvPr>
        </p:nvSpPr>
        <p:spPr>
          <a:xfrm>
            <a:off x="713225" y="1645849"/>
            <a:ext cx="8086801" cy="3189472"/>
          </a:xfrm>
          <a:prstGeom prst="rect">
            <a:avLst/>
          </a:prstGeom>
          <a:ln>
            <a:noFill/>
          </a:ln>
        </p:spPr>
        <p:txBody>
          <a:bodyPr spcFirstLastPara="1" wrap="square" lIns="91425" tIns="91425" rIns="91425" bIns="91425" anchor="t" anchorCtr="0">
            <a:noAutofit/>
          </a:bodyPr>
          <a:lstStyle/>
          <a:p>
            <a:pPr marL="285750" indent="-285750"/>
            <a:r>
              <a:rPr lang="en" sz="1600" b="1" dirty="0"/>
              <a:t>Journal Entry:</a:t>
            </a:r>
          </a:p>
          <a:p>
            <a:pPr marL="0" indent="0">
              <a:lnSpc>
                <a:spcPct val="150000"/>
              </a:lnSpc>
              <a:buNone/>
            </a:pPr>
            <a:r>
              <a:rPr lang="en" sz="1500" dirty="0"/>
              <a:t>1)   </a:t>
            </a:r>
            <a:r>
              <a:rPr lang="en-SG" sz="1500" dirty="0"/>
              <a:t>Live journal access and capture.</a:t>
            </a:r>
            <a:endParaRPr sz="1500" dirty="0"/>
          </a:p>
          <a:p>
            <a:pPr marL="285750" indent="-285750">
              <a:spcBef>
                <a:spcPts val="1000"/>
              </a:spcBef>
            </a:pPr>
            <a:r>
              <a:rPr lang="en" sz="1600" b="1" dirty="0"/>
              <a:t>Blood Pressure Tracker: </a:t>
            </a:r>
          </a:p>
          <a:p>
            <a:pPr marL="0" indent="0">
              <a:spcBef>
                <a:spcPts val="1000"/>
              </a:spcBef>
              <a:buNone/>
            </a:pPr>
            <a:r>
              <a:rPr lang="en" sz="1500" dirty="0"/>
              <a:t>2)  Blood pressure input form for elderly.</a:t>
            </a:r>
          </a:p>
          <a:p>
            <a:pPr marL="0" indent="0">
              <a:spcBef>
                <a:spcPts val="1000"/>
              </a:spcBef>
              <a:buNone/>
            </a:pPr>
            <a:r>
              <a:rPr lang="en" sz="1500" dirty="0"/>
              <a:t>3)  Real-time data access for caregivers. </a:t>
            </a:r>
          </a:p>
          <a:p>
            <a:pPr marL="0" indent="0">
              <a:spcBef>
                <a:spcPts val="1000"/>
              </a:spcBef>
              <a:buNone/>
            </a:pPr>
            <a:r>
              <a:rPr lang="en" sz="1500" dirty="0"/>
              <a:t>4)  Elderly blood pressure data analytics.</a:t>
            </a:r>
          </a:p>
          <a:p>
            <a:pPr marL="285750" indent="-285750">
              <a:spcBef>
                <a:spcPts val="1000"/>
              </a:spcBef>
            </a:pPr>
            <a:r>
              <a:rPr lang="en-SG" sz="1600" b="1" dirty="0"/>
              <a:t>Activity Planner: </a:t>
            </a:r>
          </a:p>
          <a:p>
            <a:pPr marL="0" indent="0">
              <a:spcBef>
                <a:spcPts val="1000"/>
              </a:spcBef>
              <a:buNone/>
            </a:pPr>
            <a:r>
              <a:rPr lang="en-SG" sz="1500" dirty="0"/>
              <a:t>5)  Managing daily activities and tracking activity status.</a:t>
            </a:r>
          </a:p>
          <a:p>
            <a:pPr marL="463550" lvl="0" indent="-342900" algn="l" rtl="0">
              <a:spcBef>
                <a:spcPts val="1000"/>
              </a:spcBef>
              <a:spcAft>
                <a:spcPts val="0"/>
              </a:spcAft>
              <a:buSzPts val="1700"/>
              <a:buAutoNum type="arabicParenR" startAt="3"/>
            </a:pP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7"/>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 Gantt Chart</a:t>
            </a:r>
            <a:endParaRPr dirty="0"/>
          </a:p>
        </p:txBody>
      </p:sp>
      <p:pic>
        <p:nvPicPr>
          <p:cNvPr id="3" name="Picture 2">
            <a:extLst>
              <a:ext uri="{FF2B5EF4-FFF2-40B4-BE49-F238E27FC236}">
                <a16:creationId xmlns:a16="http://schemas.microsoft.com/office/drawing/2014/main" id="{F92D378B-5855-6E64-1D18-35C975CA54A2}"/>
              </a:ext>
            </a:extLst>
          </p:cNvPr>
          <p:cNvPicPr>
            <a:picLocks noChangeAspect="1"/>
          </p:cNvPicPr>
          <p:nvPr/>
        </p:nvPicPr>
        <p:blipFill rotWithShape="1">
          <a:blip r:embed="rId3"/>
          <a:srcRect l="258" r="-613"/>
          <a:stretch/>
        </p:blipFill>
        <p:spPr>
          <a:xfrm>
            <a:off x="129890" y="1047566"/>
            <a:ext cx="8880945" cy="3986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7"/>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 System Overview</a:t>
            </a:r>
            <a:endParaRPr dirty="0"/>
          </a:p>
        </p:txBody>
      </p:sp>
      <p:sp>
        <p:nvSpPr>
          <p:cNvPr id="3" name="Google Shape;783;p64">
            <a:extLst>
              <a:ext uri="{FF2B5EF4-FFF2-40B4-BE49-F238E27FC236}">
                <a16:creationId xmlns:a16="http://schemas.microsoft.com/office/drawing/2014/main" id="{7F30C8EC-7B21-D456-7854-FB5D1AEE8060}"/>
              </a:ext>
            </a:extLst>
          </p:cNvPr>
          <p:cNvSpPr txBox="1"/>
          <p:nvPr/>
        </p:nvSpPr>
        <p:spPr>
          <a:xfrm>
            <a:off x="480785" y="2479236"/>
            <a:ext cx="4178679" cy="231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Open-source framework by Google.</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Builds beautiful, natively compiled multi-platform applications from a single codebase.</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Support Android &amp; iOS devices with a consistent look and feel.</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Fast, productive, and flexible.</a:t>
            </a:r>
          </a:p>
        </p:txBody>
      </p:sp>
      <p:sp>
        <p:nvSpPr>
          <p:cNvPr id="9" name="Google Shape;783;p64">
            <a:extLst>
              <a:ext uri="{FF2B5EF4-FFF2-40B4-BE49-F238E27FC236}">
                <a16:creationId xmlns:a16="http://schemas.microsoft.com/office/drawing/2014/main" id="{11B53178-EECC-53D6-3CB8-CF45F0729F63}"/>
              </a:ext>
            </a:extLst>
          </p:cNvPr>
          <p:cNvSpPr txBox="1"/>
          <p:nvPr/>
        </p:nvSpPr>
        <p:spPr>
          <a:xfrm>
            <a:off x="4909651" y="2479236"/>
            <a:ext cx="3928492" cy="1565244"/>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Comprehensive platform by Google.</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Offers extensive backend services, including cloud computing.</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Provides real-time NoSQL cloud databases to store and sync data between users.</a:t>
            </a:r>
          </a:p>
        </p:txBody>
      </p:sp>
      <p:pic>
        <p:nvPicPr>
          <p:cNvPr id="2" name="Google Shape;786;p64">
            <a:extLst>
              <a:ext uri="{FF2B5EF4-FFF2-40B4-BE49-F238E27FC236}">
                <a16:creationId xmlns:a16="http://schemas.microsoft.com/office/drawing/2014/main" id="{71D50707-402B-66C7-F7F5-94DC7A71B03B}"/>
              </a:ext>
            </a:extLst>
          </p:cNvPr>
          <p:cNvPicPr preferRelativeResize="0"/>
          <p:nvPr/>
        </p:nvPicPr>
        <p:blipFill>
          <a:blip r:embed="rId3">
            <a:alphaModFix/>
          </a:blip>
          <a:stretch>
            <a:fillRect/>
          </a:stretch>
        </p:blipFill>
        <p:spPr>
          <a:xfrm>
            <a:off x="1296063" y="1675095"/>
            <a:ext cx="2088354" cy="572701"/>
          </a:xfrm>
          <a:prstGeom prst="rect">
            <a:avLst/>
          </a:prstGeom>
          <a:noFill/>
          <a:ln>
            <a:noFill/>
          </a:ln>
        </p:spPr>
      </p:pic>
      <p:pic>
        <p:nvPicPr>
          <p:cNvPr id="4" name="Google Shape;787;p64">
            <a:extLst>
              <a:ext uri="{FF2B5EF4-FFF2-40B4-BE49-F238E27FC236}">
                <a16:creationId xmlns:a16="http://schemas.microsoft.com/office/drawing/2014/main" id="{7DC0E493-B3FE-CB3E-C0D8-0E210C0A259F}"/>
              </a:ext>
            </a:extLst>
          </p:cNvPr>
          <p:cNvPicPr preferRelativeResize="0"/>
          <p:nvPr/>
        </p:nvPicPr>
        <p:blipFill>
          <a:blip r:embed="rId4">
            <a:alphaModFix/>
          </a:blip>
          <a:stretch>
            <a:fillRect/>
          </a:stretch>
        </p:blipFill>
        <p:spPr>
          <a:xfrm>
            <a:off x="5629523" y="1675095"/>
            <a:ext cx="2226980" cy="572701"/>
          </a:xfrm>
          <a:prstGeom prst="rect">
            <a:avLst/>
          </a:prstGeom>
          <a:noFill/>
          <a:ln>
            <a:noFill/>
          </a:ln>
        </p:spPr>
      </p:pic>
    </p:spTree>
    <p:extLst>
      <p:ext uri="{BB962C8B-B14F-4D97-AF65-F5344CB8AC3E}">
        <p14:creationId xmlns:p14="http://schemas.microsoft.com/office/powerpoint/2010/main" val="398553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7"/>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 System Overview</a:t>
            </a:r>
            <a:endParaRPr dirty="0"/>
          </a:p>
        </p:txBody>
      </p:sp>
      <p:sp>
        <p:nvSpPr>
          <p:cNvPr id="3" name="Google Shape;783;p64">
            <a:extLst>
              <a:ext uri="{FF2B5EF4-FFF2-40B4-BE49-F238E27FC236}">
                <a16:creationId xmlns:a16="http://schemas.microsoft.com/office/drawing/2014/main" id="{7F30C8EC-7B21-D456-7854-FB5D1AEE8060}"/>
              </a:ext>
            </a:extLst>
          </p:cNvPr>
          <p:cNvSpPr txBox="1"/>
          <p:nvPr/>
        </p:nvSpPr>
        <p:spPr>
          <a:xfrm>
            <a:off x="393321" y="2671120"/>
            <a:ext cx="4178679" cy="231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Open-source code editor by Microsoft.</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Integrated Development Environment (IDE).</a:t>
            </a:r>
          </a:p>
          <a:p>
            <a:pPr marL="457200" lvl="0" indent="-317500" algn="l" rtl="0">
              <a:spcBef>
                <a:spcPts val="100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Test Flutter applications using Android and iOS Emulator.</a:t>
            </a:r>
          </a:p>
        </p:txBody>
      </p:sp>
      <p:pic>
        <p:nvPicPr>
          <p:cNvPr id="7" name="Picture 4" descr="Visual Studio Code Logo PNG vector in SVG, PDF, AI, CDR format">
            <a:extLst>
              <a:ext uri="{FF2B5EF4-FFF2-40B4-BE49-F238E27FC236}">
                <a16:creationId xmlns:a16="http://schemas.microsoft.com/office/drawing/2014/main" id="{E9C4774C-6B6E-AF91-2DE4-684396EF9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857" y="1437818"/>
            <a:ext cx="1405604" cy="1054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08D8440-4250-68CA-6F41-2C74434D19F5}"/>
              </a:ext>
            </a:extLst>
          </p:cNvPr>
          <p:cNvPicPr>
            <a:picLocks noChangeAspect="1" noChangeArrowheads="1"/>
          </p:cNvPicPr>
          <p:nvPr/>
        </p:nvPicPr>
        <p:blipFill>
          <a:blip r:embed="rId4"/>
          <a:srcRect/>
          <a:stretch/>
        </p:blipFill>
        <p:spPr bwMode="auto">
          <a:xfrm>
            <a:off x="5527871" y="1408822"/>
            <a:ext cx="2517123" cy="111292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83;p64">
            <a:extLst>
              <a:ext uri="{FF2B5EF4-FFF2-40B4-BE49-F238E27FC236}">
                <a16:creationId xmlns:a16="http://schemas.microsoft.com/office/drawing/2014/main" id="{11B53178-EECC-53D6-3CB8-CF45F0729F63}"/>
              </a:ext>
            </a:extLst>
          </p:cNvPr>
          <p:cNvSpPr txBox="1"/>
          <p:nvPr/>
        </p:nvSpPr>
        <p:spPr>
          <a:xfrm>
            <a:off x="4822186" y="2671120"/>
            <a:ext cx="3928492" cy="1565244"/>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Montserrat"/>
              <a:buChar char="-"/>
            </a:pPr>
            <a:r>
              <a:rPr lang="en-US" sz="1300" dirty="0">
                <a:solidFill>
                  <a:schemeClr val="lt2"/>
                </a:solidFill>
                <a:latin typeface="Montserrat"/>
                <a:ea typeface="Montserrat"/>
                <a:cs typeface="Montserrat"/>
                <a:sym typeface="Montserrat"/>
              </a:rPr>
              <a:t>A free online cloud-based </a:t>
            </a:r>
            <a:r>
              <a:rPr lang="en-US" sz="1300" dirty="0" err="1">
                <a:solidFill>
                  <a:schemeClr val="lt2"/>
                </a:solidFill>
                <a:latin typeface="Montserrat"/>
                <a:ea typeface="Montserrat"/>
                <a:cs typeface="Montserrat"/>
                <a:sym typeface="Montserrat"/>
              </a:rPr>
              <a:t>Jupyter</a:t>
            </a:r>
            <a:r>
              <a:rPr lang="en-US" sz="1300" dirty="0">
                <a:solidFill>
                  <a:schemeClr val="lt2"/>
                </a:solidFill>
                <a:latin typeface="Montserrat"/>
                <a:ea typeface="Montserrat"/>
                <a:cs typeface="Montserrat"/>
                <a:sym typeface="Montserrat"/>
              </a:rPr>
              <a:t> notebook environment.</a:t>
            </a:r>
          </a:p>
          <a:p>
            <a:pPr marL="457200" indent="-317500">
              <a:spcBef>
                <a:spcPts val="1000"/>
              </a:spcBef>
              <a:buClr>
                <a:schemeClr val="lt2"/>
              </a:buClr>
              <a:buSzPts val="1400"/>
              <a:buFont typeface="Montserrat"/>
              <a:buChar char="-"/>
            </a:pPr>
            <a:r>
              <a:rPr lang="en-US" sz="1300" dirty="0">
                <a:solidFill>
                  <a:schemeClr val="lt2"/>
                </a:solidFill>
                <a:latin typeface="Montserrat"/>
                <a:ea typeface="Montserrat"/>
                <a:cs typeface="Montserrat"/>
                <a:sym typeface="Montserrat"/>
              </a:rPr>
              <a:t>Allows developers to train machine and deep learning models.</a:t>
            </a:r>
          </a:p>
        </p:txBody>
      </p:sp>
    </p:spTree>
    <p:extLst>
      <p:ext uri="{BB962C8B-B14F-4D97-AF65-F5344CB8AC3E}">
        <p14:creationId xmlns:p14="http://schemas.microsoft.com/office/powerpoint/2010/main" val="300770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7"/>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 System Design</a:t>
            </a:r>
            <a:endParaRPr dirty="0"/>
          </a:p>
        </p:txBody>
      </p:sp>
      <p:pic>
        <p:nvPicPr>
          <p:cNvPr id="2" name="Google Shape;823;p70">
            <a:extLst>
              <a:ext uri="{FF2B5EF4-FFF2-40B4-BE49-F238E27FC236}">
                <a16:creationId xmlns:a16="http://schemas.microsoft.com/office/drawing/2014/main" id="{34D866E9-F6DE-AD4E-BEC6-C1E2E756DBCC}"/>
              </a:ext>
            </a:extLst>
          </p:cNvPr>
          <p:cNvPicPr preferRelativeResize="0"/>
          <p:nvPr/>
        </p:nvPicPr>
        <p:blipFill>
          <a:blip r:embed="rId3">
            <a:alphaModFix/>
          </a:blip>
          <a:stretch>
            <a:fillRect/>
          </a:stretch>
        </p:blipFill>
        <p:spPr>
          <a:xfrm>
            <a:off x="1549782" y="1080533"/>
            <a:ext cx="6044435" cy="3507369"/>
          </a:xfrm>
          <a:prstGeom prst="rect">
            <a:avLst/>
          </a:prstGeom>
          <a:noFill/>
          <a:ln>
            <a:noFill/>
          </a:ln>
        </p:spPr>
      </p:pic>
    </p:spTree>
    <p:extLst>
      <p:ext uri="{BB962C8B-B14F-4D97-AF65-F5344CB8AC3E}">
        <p14:creationId xmlns:p14="http://schemas.microsoft.com/office/powerpoint/2010/main" val="1336509746"/>
      </p:ext>
    </p:extLst>
  </p:cSld>
  <p:clrMapOvr>
    <a:masterClrMapping/>
  </p:clrMapOvr>
</p:sld>
</file>

<file path=ppt/theme/theme1.xml><?xml version="1.0" encoding="utf-8"?>
<a:theme xmlns:a="http://schemas.openxmlformats.org/drawingml/2006/main" name="Assistant Health App Pitch Deck XL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9298</TotalTime>
  <Words>1914</Words>
  <Application>Microsoft Macintosh PowerPoint</Application>
  <PresentationFormat>On-screen Show (16:9)</PresentationFormat>
  <Paragraphs>231</Paragraphs>
  <Slides>36</Slides>
  <Notes>36</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Rokkitt ExtraBold</vt:lpstr>
      <vt:lpstr>Montserrat Medium</vt:lpstr>
      <vt:lpstr>Helvetica Neue Light</vt:lpstr>
      <vt:lpstr>Montserrat</vt:lpstr>
      <vt:lpstr>Permanent Marker</vt:lpstr>
      <vt:lpstr>Assistant Health App Pitch Deck XL by Slidesgo</vt:lpstr>
      <vt:lpstr>FYP Final-Presentation  Assessment: Carebuddy App</vt:lpstr>
      <vt:lpstr>TABLE OF CONTENTS</vt:lpstr>
      <vt:lpstr>01. Problem Statement</vt:lpstr>
      <vt:lpstr>01. Project Objectives</vt:lpstr>
      <vt:lpstr>01. Project Deliverables</vt:lpstr>
      <vt:lpstr>02. Gantt Chart</vt:lpstr>
      <vt:lpstr>03. System Overview</vt:lpstr>
      <vt:lpstr>03. System Overview</vt:lpstr>
      <vt:lpstr>04. System Design</vt:lpstr>
      <vt:lpstr>05. Feature Implementation</vt:lpstr>
      <vt:lpstr>Journal Entry Flow Chart</vt:lpstr>
      <vt:lpstr>05. Feature Implementation</vt:lpstr>
      <vt:lpstr>BP Input Flow Chart</vt:lpstr>
      <vt:lpstr>05. Feature Implementation</vt:lpstr>
      <vt:lpstr>05. Feature Implementation</vt:lpstr>
      <vt:lpstr>BP Tracker &amp; Analytics Flow Chart</vt:lpstr>
      <vt:lpstr>05. Feature Implementation</vt:lpstr>
      <vt:lpstr>Activity Planner Flow Chart</vt:lpstr>
      <vt:lpstr>Activity Planner Flow Chart</vt:lpstr>
      <vt:lpstr>06. Journal Entry Demo</vt:lpstr>
      <vt:lpstr>06. Journal Entry Demo</vt:lpstr>
      <vt:lpstr>06. BP Input Demo</vt:lpstr>
      <vt:lpstr>06. View BP Records Demo</vt:lpstr>
      <vt:lpstr>06. BP Data Analytics Demo</vt:lpstr>
      <vt:lpstr>06. BP Data Analytics Demo</vt:lpstr>
      <vt:lpstr>06. Activity Planner Demo</vt:lpstr>
      <vt:lpstr>06. Activity Planner Demo</vt:lpstr>
      <vt:lpstr>06. Activity Planner Demo</vt:lpstr>
      <vt:lpstr>06. Activity Planner Demo</vt:lpstr>
      <vt:lpstr>06. Activity Planner Demo</vt:lpstr>
      <vt:lpstr>07. Improvements based on User’s Requirements</vt:lpstr>
      <vt:lpstr>07. Improvements based on User’s Requirements</vt:lpstr>
      <vt:lpstr>07. Improvements based on User’s Requirements</vt:lpstr>
      <vt:lpstr>08. Project Challenges and Solutions</vt:lpstr>
      <vt:lpstr>09.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YJ Mock</dc:creator>
  <cp:lastModifiedBy>MOCK YING JING</cp:lastModifiedBy>
  <cp:revision>79</cp:revision>
  <dcterms:modified xsi:type="dcterms:W3CDTF">2024-08-14T18:16:30Z</dcterms:modified>
</cp:coreProperties>
</file>